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56" r:id="rId5"/>
    <p:sldId id="260" r:id="rId6"/>
    <p:sldId id="258" r:id="rId7"/>
    <p:sldId id="259" r:id="rId8"/>
    <p:sldId id="262" r:id="rId9"/>
    <p:sldId id="264" r:id="rId10"/>
    <p:sldId id="265" r:id="rId11"/>
    <p:sldId id="263" r:id="rId12"/>
    <p:sldId id="261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9" r:id="rId22"/>
    <p:sldId id="276" r:id="rId23"/>
    <p:sldId id="278" r:id="rId24"/>
    <p:sldId id="277" r:id="rId25"/>
    <p:sldId id="274" r:id="rId26"/>
    <p:sldId id="285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8" r:id="rId37"/>
    <p:sldId id="297" r:id="rId38"/>
    <p:sldId id="280" r:id="rId39"/>
    <p:sldId id="282" r:id="rId40"/>
    <p:sldId id="283" r:id="rId41"/>
    <p:sldId id="281" r:id="rId4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2310A69-8226-45E8-A590-AE8A34B896EB}">
          <p14:sldIdLst>
            <p14:sldId id="256"/>
            <p14:sldId id="260"/>
            <p14:sldId id="258"/>
            <p14:sldId id="259"/>
            <p14:sldId id="262"/>
            <p14:sldId id="264"/>
            <p14:sldId id="265"/>
            <p14:sldId id="263"/>
            <p14:sldId id="261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9"/>
            <p14:sldId id="276"/>
            <p14:sldId id="278"/>
            <p14:sldId id="277"/>
            <p14:sldId id="27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8"/>
            <p14:sldId id="297"/>
            <p14:sldId id="280"/>
            <p14:sldId id="282"/>
            <p14:sldId id="283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omir Kaspar" initials="JK" lastIdx="1" clrIdx="0">
    <p:extLst>
      <p:ext uri="{19B8F6BF-5375-455C-9EA6-DF929625EA0E}">
        <p15:presenceInfo xmlns:p15="http://schemas.microsoft.com/office/powerpoint/2012/main" userId="S::jaromirk@microsoft.com::e751788e-dfef-451a-acea-94e9fb4d21b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6E"/>
    <a:srgbClr val="FF7F27"/>
    <a:srgbClr val="B797CF"/>
    <a:srgbClr val="00A2E8"/>
    <a:srgbClr val="A6CE39"/>
    <a:srgbClr val="FFCC00"/>
    <a:srgbClr val="A2CADF"/>
    <a:srgbClr val="2590A3"/>
    <a:srgbClr val="1084C6"/>
    <a:srgbClr val="6DB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781019-F622-455E-9EEB-732EA09D10CD}" v="95" dt="2019-11-14T14:53:17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1" autoAdjust="0"/>
    <p:restoredTop sz="93686" autoAdjust="0"/>
  </p:normalViewPr>
  <p:slideViewPr>
    <p:cSldViewPr snapToObjects="1">
      <p:cViewPr varScale="1">
        <p:scale>
          <a:sx n="117" d="100"/>
          <a:sy n="117" d="100"/>
        </p:scale>
        <p:origin x="120" y="336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-43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omir Kaspar" userId="e751788e-dfef-451a-acea-94e9fb4d21b1" providerId="ADAL" clId="{8F781019-F622-455E-9EEB-732EA09D10CD}"/>
    <pc:docChg chg="undo custSel addSld delSld modSld sldOrd">
      <pc:chgData name="Jaromir Kaspar" userId="e751788e-dfef-451a-acea-94e9fb4d21b1" providerId="ADAL" clId="{8F781019-F622-455E-9EEB-732EA09D10CD}" dt="2019-11-14T14:53:24.536" v="4429" actId="1076"/>
      <pc:docMkLst>
        <pc:docMk/>
      </pc:docMkLst>
      <pc:sldChg chg="modSp">
        <pc:chgData name="Jaromir Kaspar" userId="e751788e-dfef-451a-acea-94e9fb4d21b1" providerId="ADAL" clId="{8F781019-F622-455E-9EEB-732EA09D10CD}" dt="2019-11-11T12:24:55.056" v="103" actId="20577"/>
        <pc:sldMkLst>
          <pc:docMk/>
          <pc:sldMk cId="2285919705" sldId="256"/>
        </pc:sldMkLst>
        <pc:spChg chg="mod">
          <ac:chgData name="Jaromir Kaspar" userId="e751788e-dfef-451a-acea-94e9fb4d21b1" providerId="ADAL" clId="{8F781019-F622-455E-9EEB-732EA09D10CD}" dt="2019-11-11T12:24:12.637" v="0"/>
          <ac:spMkLst>
            <pc:docMk/>
            <pc:sldMk cId="2285919705" sldId="256"/>
            <ac:spMk id="2" creationId="{C0C0C1F6-D14B-4C66-958B-B7ABB48BEEE4}"/>
          </ac:spMkLst>
        </pc:spChg>
        <pc:spChg chg="mod">
          <ac:chgData name="Jaromir Kaspar" userId="e751788e-dfef-451a-acea-94e9fb4d21b1" providerId="ADAL" clId="{8F781019-F622-455E-9EEB-732EA09D10CD}" dt="2019-11-11T12:24:55.056" v="103" actId="20577"/>
          <ac:spMkLst>
            <pc:docMk/>
            <pc:sldMk cId="2285919705" sldId="256"/>
            <ac:spMk id="3" creationId="{1E8906A5-8CCF-439F-BFA9-C6EE82DAED24}"/>
          </ac:spMkLst>
        </pc:spChg>
      </pc:sldChg>
      <pc:sldChg chg="addSp delSp modSp">
        <pc:chgData name="Jaromir Kaspar" userId="e751788e-dfef-451a-acea-94e9fb4d21b1" providerId="ADAL" clId="{8F781019-F622-455E-9EEB-732EA09D10CD}" dt="2019-11-11T12:44:30.383" v="383" actId="1038"/>
        <pc:sldMkLst>
          <pc:docMk/>
          <pc:sldMk cId="1315644477" sldId="258"/>
        </pc:sldMkLst>
        <pc:spChg chg="mod">
          <ac:chgData name="Jaromir Kaspar" userId="e751788e-dfef-451a-acea-94e9fb4d21b1" providerId="ADAL" clId="{8F781019-F622-455E-9EEB-732EA09D10CD}" dt="2019-11-11T12:42:22.632" v="360" actId="20577"/>
          <ac:spMkLst>
            <pc:docMk/>
            <pc:sldMk cId="1315644477" sldId="258"/>
            <ac:spMk id="2" creationId="{A6E2234C-963A-4BDB-AC81-D452BD38A69B}"/>
          </ac:spMkLst>
        </pc:spChg>
        <pc:spChg chg="del">
          <ac:chgData name="Jaromir Kaspar" userId="e751788e-dfef-451a-acea-94e9fb4d21b1" providerId="ADAL" clId="{8F781019-F622-455E-9EEB-732EA09D10CD}" dt="2019-11-11T12:42:25.524" v="361" actId="478"/>
          <ac:spMkLst>
            <pc:docMk/>
            <pc:sldMk cId="1315644477" sldId="258"/>
            <ac:spMk id="3" creationId="{835AD034-F077-4A9A-A574-F8D7357AA682}"/>
          </ac:spMkLst>
        </pc:spChg>
        <pc:spChg chg="add mod">
          <ac:chgData name="Jaromir Kaspar" userId="e751788e-dfef-451a-acea-94e9fb4d21b1" providerId="ADAL" clId="{8F781019-F622-455E-9EEB-732EA09D10CD}" dt="2019-11-11T12:44:30.383" v="383" actId="1038"/>
          <ac:spMkLst>
            <pc:docMk/>
            <pc:sldMk cId="1315644477" sldId="258"/>
            <ac:spMk id="6" creationId="{C35C28D8-2DF9-4944-AE58-E46306CE989B}"/>
          </ac:spMkLst>
        </pc:spChg>
        <pc:spChg chg="add mod">
          <ac:chgData name="Jaromir Kaspar" userId="e751788e-dfef-451a-acea-94e9fb4d21b1" providerId="ADAL" clId="{8F781019-F622-455E-9EEB-732EA09D10CD}" dt="2019-11-11T12:44:25.199" v="374" actId="1037"/>
          <ac:spMkLst>
            <pc:docMk/>
            <pc:sldMk cId="1315644477" sldId="258"/>
            <ac:spMk id="7" creationId="{26A0BE1A-A23F-4A11-B9DD-362A0B8B2FA2}"/>
          </ac:spMkLst>
        </pc:spChg>
        <pc:picChg chg="add mod">
          <ac:chgData name="Jaromir Kaspar" userId="e751788e-dfef-451a-acea-94e9fb4d21b1" providerId="ADAL" clId="{8F781019-F622-455E-9EEB-732EA09D10CD}" dt="2019-11-11T12:44:25.199" v="374" actId="1037"/>
          <ac:picMkLst>
            <pc:docMk/>
            <pc:sldMk cId="1315644477" sldId="258"/>
            <ac:picMk id="4" creationId="{6DF90AC2-C852-477A-A54A-600C6AFD5B7A}"/>
          </ac:picMkLst>
        </pc:picChg>
        <pc:picChg chg="add mod">
          <ac:chgData name="Jaromir Kaspar" userId="e751788e-dfef-451a-acea-94e9fb4d21b1" providerId="ADAL" clId="{8F781019-F622-455E-9EEB-732EA09D10CD}" dt="2019-11-11T12:44:27.983" v="378" actId="1038"/>
          <ac:picMkLst>
            <pc:docMk/>
            <pc:sldMk cId="1315644477" sldId="258"/>
            <ac:picMk id="5" creationId="{4A94EDA5-DBE0-4527-8AE7-E7CC387D88CC}"/>
          </ac:picMkLst>
        </pc:picChg>
      </pc:sldChg>
      <pc:sldChg chg="addSp modSp">
        <pc:chgData name="Jaromir Kaspar" userId="e751788e-dfef-451a-acea-94e9fb4d21b1" providerId="ADAL" clId="{8F781019-F622-455E-9EEB-732EA09D10CD}" dt="2019-11-11T12:45:11.632" v="396" actId="1076"/>
        <pc:sldMkLst>
          <pc:docMk/>
          <pc:sldMk cId="2645071564" sldId="259"/>
        </pc:sldMkLst>
        <pc:spChg chg="mod">
          <ac:chgData name="Jaromir Kaspar" userId="e751788e-dfef-451a-acea-94e9fb4d21b1" providerId="ADAL" clId="{8F781019-F622-455E-9EEB-732EA09D10CD}" dt="2019-11-11T12:44:57.214" v="391" actId="20577"/>
          <ac:spMkLst>
            <pc:docMk/>
            <pc:sldMk cId="2645071564" sldId="259"/>
            <ac:spMk id="2" creationId="{9D3D4321-D018-4DA0-B70A-5B75C284394E}"/>
          </ac:spMkLst>
        </pc:spChg>
        <pc:picChg chg="add mod">
          <ac:chgData name="Jaromir Kaspar" userId="e751788e-dfef-451a-acea-94e9fb4d21b1" providerId="ADAL" clId="{8F781019-F622-455E-9EEB-732EA09D10CD}" dt="2019-11-11T12:45:11.632" v="396" actId="1076"/>
          <ac:picMkLst>
            <pc:docMk/>
            <pc:sldMk cId="2645071564" sldId="259"/>
            <ac:picMk id="3" creationId="{61D267E6-93D4-41AD-9E12-6CD85B4AD679}"/>
          </ac:picMkLst>
        </pc:picChg>
      </pc:sldChg>
      <pc:sldChg chg="addSp modSp add addCm">
        <pc:chgData name="Jaromir Kaspar" userId="e751788e-dfef-451a-acea-94e9fb4d21b1" providerId="ADAL" clId="{8F781019-F622-455E-9EEB-732EA09D10CD}" dt="2019-11-11T12:30:42.375" v="315" actId="20577"/>
        <pc:sldMkLst>
          <pc:docMk/>
          <pc:sldMk cId="3706364426" sldId="260"/>
        </pc:sldMkLst>
        <pc:spChg chg="mod">
          <ac:chgData name="Jaromir Kaspar" userId="e751788e-dfef-451a-acea-94e9fb4d21b1" providerId="ADAL" clId="{8F781019-F622-455E-9EEB-732EA09D10CD}" dt="2019-11-11T12:26:27.057" v="123" actId="27636"/>
          <ac:spMkLst>
            <pc:docMk/>
            <pc:sldMk cId="3706364426" sldId="260"/>
            <ac:spMk id="2" creationId="{9D3D4321-D018-4DA0-B70A-5B75C284394E}"/>
          </ac:spMkLst>
        </pc:spChg>
        <pc:spChg chg="add mod">
          <ac:chgData name="Jaromir Kaspar" userId="e751788e-dfef-451a-acea-94e9fb4d21b1" providerId="ADAL" clId="{8F781019-F622-455E-9EEB-732EA09D10CD}" dt="2019-11-11T12:30:42.375" v="315" actId="20577"/>
          <ac:spMkLst>
            <pc:docMk/>
            <pc:sldMk cId="3706364426" sldId="260"/>
            <ac:spMk id="5" creationId="{0CFDC24F-4653-4A34-BBF1-F9A76F856E84}"/>
          </ac:spMkLst>
        </pc:spChg>
        <pc:picChg chg="add mod">
          <ac:chgData name="Jaromir Kaspar" userId="e751788e-dfef-451a-acea-94e9fb4d21b1" providerId="ADAL" clId="{8F781019-F622-455E-9EEB-732EA09D10CD}" dt="2019-11-11T12:28:46.934" v="209" actId="1076"/>
          <ac:picMkLst>
            <pc:docMk/>
            <pc:sldMk cId="3706364426" sldId="260"/>
            <ac:picMk id="4" creationId="{7FC89A7A-A4B9-4E26-9DCA-D8AE12FEC9F3}"/>
          </ac:picMkLst>
        </pc:picChg>
      </pc:sldChg>
      <pc:sldChg chg="add del">
        <pc:chgData name="Jaromir Kaspar" userId="e751788e-dfef-451a-acea-94e9fb4d21b1" providerId="ADAL" clId="{8F781019-F622-455E-9EEB-732EA09D10CD}" dt="2019-11-11T12:44:50.072" v="385"/>
        <pc:sldMkLst>
          <pc:docMk/>
          <pc:sldMk cId="924628982" sldId="261"/>
        </pc:sldMkLst>
      </pc:sldChg>
      <pc:sldChg chg="add del">
        <pc:chgData name="Jaromir Kaspar" userId="e751788e-dfef-451a-acea-94e9fb4d21b1" providerId="ADAL" clId="{8F781019-F622-455E-9EEB-732EA09D10CD}" dt="2019-11-11T12:30:55.793" v="317"/>
        <pc:sldMkLst>
          <pc:docMk/>
          <pc:sldMk cId="2667475154" sldId="261"/>
        </pc:sldMkLst>
      </pc:sldChg>
      <pc:sldChg chg="addSp modSp add">
        <pc:chgData name="Jaromir Kaspar" userId="e751788e-dfef-451a-acea-94e9fb4d21b1" providerId="ADAL" clId="{8F781019-F622-455E-9EEB-732EA09D10CD}" dt="2019-11-11T14:05:05.545" v="1556" actId="1076"/>
        <pc:sldMkLst>
          <pc:docMk/>
          <pc:sldMk cId="3208433948" sldId="261"/>
        </pc:sldMkLst>
        <pc:spChg chg="mod">
          <ac:chgData name="Jaromir Kaspar" userId="e751788e-dfef-451a-acea-94e9fb4d21b1" providerId="ADAL" clId="{8F781019-F622-455E-9EEB-732EA09D10CD}" dt="2019-11-11T13:40:25.032" v="1258" actId="20577"/>
          <ac:spMkLst>
            <pc:docMk/>
            <pc:sldMk cId="3208433948" sldId="261"/>
            <ac:spMk id="2" creationId="{9D3D4321-D018-4DA0-B70A-5B75C284394E}"/>
          </ac:spMkLst>
        </pc:spChg>
        <pc:spChg chg="add mod">
          <ac:chgData name="Jaromir Kaspar" userId="e751788e-dfef-451a-acea-94e9fb4d21b1" providerId="ADAL" clId="{8F781019-F622-455E-9EEB-732EA09D10CD}" dt="2019-11-11T14:04:46.348" v="1551" actId="5793"/>
          <ac:spMkLst>
            <pc:docMk/>
            <pc:sldMk cId="3208433948" sldId="261"/>
            <ac:spMk id="3" creationId="{DFD0B137-5EB4-4CC8-B005-5D3D305731C0}"/>
          </ac:spMkLst>
        </pc:spChg>
        <pc:picChg chg="add mod">
          <ac:chgData name="Jaromir Kaspar" userId="e751788e-dfef-451a-acea-94e9fb4d21b1" providerId="ADAL" clId="{8F781019-F622-455E-9EEB-732EA09D10CD}" dt="2019-11-11T14:05:05.545" v="1556" actId="1076"/>
          <ac:picMkLst>
            <pc:docMk/>
            <pc:sldMk cId="3208433948" sldId="261"/>
            <ac:picMk id="5" creationId="{09DC1F83-5EAB-4002-92B1-6B23F85EC6FC}"/>
          </ac:picMkLst>
        </pc:picChg>
      </pc:sldChg>
      <pc:sldChg chg="addSp delSp modSp add">
        <pc:chgData name="Jaromir Kaspar" userId="e751788e-dfef-451a-acea-94e9fb4d21b1" providerId="ADAL" clId="{8F781019-F622-455E-9EEB-732EA09D10CD}" dt="2019-11-11T12:55:02.431" v="439" actId="1037"/>
        <pc:sldMkLst>
          <pc:docMk/>
          <pc:sldMk cId="2664100632" sldId="262"/>
        </pc:sldMkLst>
        <pc:spChg chg="add del">
          <ac:chgData name="Jaromir Kaspar" userId="e751788e-dfef-451a-acea-94e9fb4d21b1" providerId="ADAL" clId="{8F781019-F622-455E-9EEB-732EA09D10CD}" dt="2019-11-11T12:53:08.739" v="400"/>
          <ac:spMkLst>
            <pc:docMk/>
            <pc:sldMk cId="2664100632" sldId="262"/>
            <ac:spMk id="4" creationId="{C402E1EA-D4B6-40C7-8685-713E17944652}"/>
          </ac:spMkLst>
        </pc:spChg>
        <pc:spChg chg="add del">
          <ac:chgData name="Jaromir Kaspar" userId="e751788e-dfef-451a-acea-94e9fb4d21b1" providerId="ADAL" clId="{8F781019-F622-455E-9EEB-732EA09D10CD}" dt="2019-11-11T12:53:13.547" v="402"/>
          <ac:spMkLst>
            <pc:docMk/>
            <pc:sldMk cId="2664100632" sldId="262"/>
            <ac:spMk id="5" creationId="{7AA75CDB-6B0F-4DFA-927B-1E1F47471322}"/>
          </ac:spMkLst>
        </pc:spChg>
        <pc:spChg chg="add mod">
          <ac:chgData name="Jaromir Kaspar" userId="e751788e-dfef-451a-acea-94e9fb4d21b1" providerId="ADAL" clId="{8F781019-F622-455E-9EEB-732EA09D10CD}" dt="2019-11-11T12:53:59.163" v="418" actId="207"/>
          <ac:spMkLst>
            <pc:docMk/>
            <pc:sldMk cId="2664100632" sldId="262"/>
            <ac:spMk id="6" creationId="{A55D2C26-3A53-4D00-809E-9431281DB186}"/>
          </ac:spMkLst>
        </pc:spChg>
        <pc:spChg chg="add mod">
          <ac:chgData name="Jaromir Kaspar" userId="e751788e-dfef-451a-acea-94e9fb4d21b1" providerId="ADAL" clId="{8F781019-F622-455E-9EEB-732EA09D10CD}" dt="2019-11-11T12:55:02.431" v="439" actId="1037"/>
          <ac:spMkLst>
            <pc:docMk/>
            <pc:sldMk cId="2664100632" sldId="262"/>
            <ac:spMk id="8" creationId="{FD897BFB-1F50-41B6-B9BE-C63F5A25F9E0}"/>
          </ac:spMkLst>
        </pc:spChg>
        <pc:picChg chg="del">
          <ac:chgData name="Jaromir Kaspar" userId="e751788e-dfef-451a-acea-94e9fb4d21b1" providerId="ADAL" clId="{8F781019-F622-455E-9EEB-732EA09D10CD}" dt="2019-11-11T12:53:06.719" v="398" actId="478"/>
          <ac:picMkLst>
            <pc:docMk/>
            <pc:sldMk cId="2664100632" sldId="262"/>
            <ac:picMk id="3" creationId="{61D267E6-93D4-41AD-9E12-6CD85B4AD679}"/>
          </ac:picMkLst>
        </pc:picChg>
        <pc:picChg chg="add mod">
          <ac:chgData name="Jaromir Kaspar" userId="e751788e-dfef-451a-acea-94e9fb4d21b1" providerId="ADAL" clId="{8F781019-F622-455E-9EEB-732EA09D10CD}" dt="2019-11-11T12:54:55.169" v="424" actId="1076"/>
          <ac:picMkLst>
            <pc:docMk/>
            <pc:sldMk cId="2664100632" sldId="262"/>
            <ac:picMk id="7" creationId="{591CF7EE-7A25-49D9-AEF0-D6A753900E18}"/>
          </ac:picMkLst>
        </pc:picChg>
      </pc:sldChg>
      <pc:sldChg chg="delSp modSp add">
        <pc:chgData name="Jaromir Kaspar" userId="e751788e-dfef-451a-acea-94e9fb4d21b1" providerId="ADAL" clId="{8F781019-F622-455E-9EEB-732EA09D10CD}" dt="2019-11-11T12:55:52.878" v="475" actId="20577"/>
        <pc:sldMkLst>
          <pc:docMk/>
          <pc:sldMk cId="2985910237" sldId="263"/>
        </pc:sldMkLst>
        <pc:spChg chg="mod">
          <ac:chgData name="Jaromir Kaspar" userId="e751788e-dfef-451a-acea-94e9fb4d21b1" providerId="ADAL" clId="{8F781019-F622-455E-9EEB-732EA09D10CD}" dt="2019-11-11T12:55:52.878" v="475" actId="20577"/>
          <ac:spMkLst>
            <pc:docMk/>
            <pc:sldMk cId="2985910237" sldId="263"/>
            <ac:spMk id="2" creationId="{9D3D4321-D018-4DA0-B70A-5B75C284394E}"/>
          </ac:spMkLst>
        </pc:spChg>
        <pc:spChg chg="del">
          <ac:chgData name="Jaromir Kaspar" userId="e751788e-dfef-451a-acea-94e9fb4d21b1" providerId="ADAL" clId="{8F781019-F622-455E-9EEB-732EA09D10CD}" dt="2019-11-11T12:55:31.962" v="441" actId="478"/>
          <ac:spMkLst>
            <pc:docMk/>
            <pc:sldMk cId="2985910237" sldId="263"/>
            <ac:spMk id="6" creationId="{A55D2C26-3A53-4D00-809E-9431281DB186}"/>
          </ac:spMkLst>
        </pc:spChg>
        <pc:spChg chg="del">
          <ac:chgData name="Jaromir Kaspar" userId="e751788e-dfef-451a-acea-94e9fb4d21b1" providerId="ADAL" clId="{8F781019-F622-455E-9EEB-732EA09D10CD}" dt="2019-11-11T12:55:35.360" v="443" actId="478"/>
          <ac:spMkLst>
            <pc:docMk/>
            <pc:sldMk cId="2985910237" sldId="263"/>
            <ac:spMk id="8" creationId="{FD897BFB-1F50-41B6-B9BE-C63F5A25F9E0}"/>
          </ac:spMkLst>
        </pc:spChg>
        <pc:picChg chg="del">
          <ac:chgData name="Jaromir Kaspar" userId="e751788e-dfef-451a-acea-94e9fb4d21b1" providerId="ADAL" clId="{8F781019-F622-455E-9EEB-732EA09D10CD}" dt="2019-11-11T12:55:33.807" v="442" actId="478"/>
          <ac:picMkLst>
            <pc:docMk/>
            <pc:sldMk cId="2985910237" sldId="263"/>
            <ac:picMk id="7" creationId="{591CF7EE-7A25-49D9-AEF0-D6A753900E18}"/>
          </ac:picMkLst>
        </pc:picChg>
      </pc:sldChg>
      <pc:sldChg chg="add del">
        <pc:chgData name="Jaromir Kaspar" userId="e751788e-dfef-451a-acea-94e9fb4d21b1" providerId="ADAL" clId="{8F781019-F622-455E-9EEB-732EA09D10CD}" dt="2019-11-11T13:08:01.066" v="477"/>
        <pc:sldMkLst>
          <pc:docMk/>
          <pc:sldMk cId="2153281543" sldId="264"/>
        </pc:sldMkLst>
      </pc:sldChg>
      <pc:sldChg chg="addSp delSp modSp add ord">
        <pc:chgData name="Jaromir Kaspar" userId="e751788e-dfef-451a-acea-94e9fb4d21b1" providerId="ADAL" clId="{8F781019-F622-455E-9EEB-732EA09D10CD}" dt="2019-11-11T13:35:10.833" v="1220"/>
        <pc:sldMkLst>
          <pc:docMk/>
          <pc:sldMk cId="2847315541" sldId="264"/>
        </pc:sldMkLst>
        <pc:spChg chg="mod">
          <ac:chgData name="Jaromir Kaspar" userId="e751788e-dfef-451a-acea-94e9fb4d21b1" providerId="ADAL" clId="{8F781019-F622-455E-9EEB-732EA09D10CD}" dt="2019-11-11T13:09:40.759" v="537" actId="20577"/>
          <ac:spMkLst>
            <pc:docMk/>
            <pc:sldMk cId="2847315541" sldId="264"/>
            <ac:spMk id="2" creationId="{9D3D4321-D018-4DA0-B70A-5B75C284394E}"/>
          </ac:spMkLst>
        </pc:spChg>
        <pc:spChg chg="del mod">
          <ac:chgData name="Jaromir Kaspar" userId="e751788e-dfef-451a-acea-94e9fb4d21b1" providerId="ADAL" clId="{8F781019-F622-455E-9EEB-732EA09D10CD}" dt="2019-11-11T13:09:41.727" v="539"/>
          <ac:spMkLst>
            <pc:docMk/>
            <pc:sldMk cId="2847315541" sldId="264"/>
            <ac:spMk id="6" creationId="{A55D2C26-3A53-4D00-809E-9431281DB186}"/>
          </ac:spMkLst>
        </pc:spChg>
        <pc:spChg chg="del">
          <ac:chgData name="Jaromir Kaspar" userId="e751788e-dfef-451a-acea-94e9fb4d21b1" providerId="ADAL" clId="{8F781019-F622-455E-9EEB-732EA09D10CD}" dt="2019-11-11T13:09:53.225" v="541" actId="478"/>
          <ac:spMkLst>
            <pc:docMk/>
            <pc:sldMk cId="2847315541" sldId="264"/>
            <ac:spMk id="8" creationId="{FD897BFB-1F50-41B6-B9BE-C63F5A25F9E0}"/>
          </ac:spMkLst>
        </pc:spChg>
        <pc:spChg chg="add mod">
          <ac:chgData name="Jaromir Kaspar" userId="e751788e-dfef-451a-acea-94e9fb4d21b1" providerId="ADAL" clId="{8F781019-F622-455E-9EEB-732EA09D10CD}" dt="2019-11-11T13:18:38.970" v="973" actId="6549"/>
          <ac:spMkLst>
            <pc:docMk/>
            <pc:sldMk cId="2847315541" sldId="264"/>
            <ac:spMk id="9" creationId="{7DF47149-D4C5-44D4-8C8B-30687957795B}"/>
          </ac:spMkLst>
        </pc:spChg>
        <pc:spChg chg="add del">
          <ac:chgData name="Jaromir Kaspar" userId="e751788e-dfef-451a-acea-94e9fb4d21b1" providerId="ADAL" clId="{8F781019-F622-455E-9EEB-732EA09D10CD}" dt="2019-11-11T13:11:10.411" v="579"/>
          <ac:spMkLst>
            <pc:docMk/>
            <pc:sldMk cId="2847315541" sldId="264"/>
            <ac:spMk id="10" creationId="{C03D93F5-D479-4F23-8DD5-50FF1328BAA7}"/>
          </ac:spMkLst>
        </pc:spChg>
        <pc:picChg chg="del">
          <ac:chgData name="Jaromir Kaspar" userId="e751788e-dfef-451a-acea-94e9fb4d21b1" providerId="ADAL" clId="{8F781019-F622-455E-9EEB-732EA09D10CD}" dt="2019-11-11T13:08:30.066" v="479" actId="478"/>
          <ac:picMkLst>
            <pc:docMk/>
            <pc:sldMk cId="2847315541" sldId="264"/>
            <ac:picMk id="7" creationId="{591CF7EE-7A25-49D9-AEF0-D6A753900E18}"/>
          </ac:picMkLst>
        </pc:picChg>
      </pc:sldChg>
      <pc:sldChg chg="addSp delSp modSp add ord modTransition">
        <pc:chgData name="Jaromir Kaspar" userId="e751788e-dfef-451a-acea-94e9fb4d21b1" providerId="ADAL" clId="{8F781019-F622-455E-9EEB-732EA09D10CD}" dt="2019-11-11T13:35:10.833" v="1220"/>
        <pc:sldMkLst>
          <pc:docMk/>
          <pc:sldMk cId="2344544202" sldId="265"/>
        </pc:sldMkLst>
        <pc:spChg chg="mod">
          <ac:chgData name="Jaromir Kaspar" userId="e751788e-dfef-451a-acea-94e9fb4d21b1" providerId="ADAL" clId="{8F781019-F622-455E-9EEB-732EA09D10CD}" dt="2019-11-11T13:34:52.336" v="1219" actId="20577"/>
          <ac:spMkLst>
            <pc:docMk/>
            <pc:sldMk cId="2344544202" sldId="265"/>
            <ac:spMk id="2" creationId="{9D3D4321-D018-4DA0-B70A-5B75C284394E}"/>
          </ac:spMkLst>
        </pc:spChg>
        <pc:spChg chg="add del mod">
          <ac:chgData name="Jaromir Kaspar" userId="e751788e-dfef-451a-acea-94e9fb4d21b1" providerId="ADAL" clId="{8F781019-F622-455E-9EEB-732EA09D10CD}" dt="2019-11-11T13:29:41.098" v="1206" actId="478"/>
          <ac:spMkLst>
            <pc:docMk/>
            <pc:sldMk cId="2344544202" sldId="265"/>
            <ac:spMk id="9" creationId="{7DF47149-D4C5-44D4-8C8B-30687957795B}"/>
          </ac:spMkLst>
        </pc:spChg>
        <pc:picChg chg="add mod">
          <ac:chgData name="Jaromir Kaspar" userId="e751788e-dfef-451a-acea-94e9fb4d21b1" providerId="ADAL" clId="{8F781019-F622-455E-9EEB-732EA09D10CD}" dt="2019-11-11T13:21:57.048" v="1201" actId="1076"/>
          <ac:picMkLst>
            <pc:docMk/>
            <pc:sldMk cId="2344544202" sldId="265"/>
            <ac:picMk id="3" creationId="{4E1EE654-BF31-4D26-B9A5-9BD7EA2E6077}"/>
          </ac:picMkLst>
        </pc:picChg>
        <pc:picChg chg="add del mod">
          <ac:chgData name="Jaromir Kaspar" userId="e751788e-dfef-451a-acea-94e9fb4d21b1" providerId="ADAL" clId="{8F781019-F622-455E-9EEB-732EA09D10CD}" dt="2019-11-11T13:29:42.968" v="1207" actId="478"/>
          <ac:picMkLst>
            <pc:docMk/>
            <pc:sldMk cId="2344544202" sldId="265"/>
            <ac:picMk id="4" creationId="{DF5D617A-FE95-4559-B7A0-1E69C4641A54}"/>
          </ac:picMkLst>
        </pc:picChg>
        <pc:picChg chg="add mod">
          <ac:chgData name="Jaromir Kaspar" userId="e751788e-dfef-451a-acea-94e9fb4d21b1" providerId="ADAL" clId="{8F781019-F622-455E-9EEB-732EA09D10CD}" dt="2019-11-11T13:29:49.145" v="1210" actId="1076"/>
          <ac:picMkLst>
            <pc:docMk/>
            <pc:sldMk cId="2344544202" sldId="265"/>
            <ac:picMk id="5" creationId="{F97D2D18-6AA1-40CF-9A9C-0CEF7855F2B9}"/>
          </ac:picMkLst>
        </pc:picChg>
        <pc:picChg chg="add mod">
          <ac:chgData name="Jaromir Kaspar" userId="e751788e-dfef-451a-acea-94e9fb4d21b1" providerId="ADAL" clId="{8F781019-F622-455E-9EEB-732EA09D10CD}" dt="2019-11-11T13:30:52.792" v="1215" actId="1076"/>
          <ac:picMkLst>
            <pc:docMk/>
            <pc:sldMk cId="2344544202" sldId="265"/>
            <ac:picMk id="6" creationId="{8F17664F-AB76-48CE-9D07-9EE0FC9C830C}"/>
          </ac:picMkLst>
        </pc:picChg>
      </pc:sldChg>
      <pc:sldChg chg="delSp modSp add">
        <pc:chgData name="Jaromir Kaspar" userId="e751788e-dfef-451a-acea-94e9fb4d21b1" providerId="ADAL" clId="{8F781019-F622-455E-9EEB-732EA09D10CD}" dt="2019-11-12T13:02:42.109" v="1919" actId="6549"/>
        <pc:sldMkLst>
          <pc:docMk/>
          <pc:sldMk cId="3225979688" sldId="266"/>
        </pc:sldMkLst>
        <pc:spChg chg="mod">
          <ac:chgData name="Jaromir Kaspar" userId="e751788e-dfef-451a-acea-94e9fb4d21b1" providerId="ADAL" clId="{8F781019-F622-455E-9EEB-732EA09D10CD}" dt="2019-11-12T13:02:42.109" v="1919" actId="6549"/>
          <ac:spMkLst>
            <pc:docMk/>
            <pc:sldMk cId="3225979688" sldId="266"/>
            <ac:spMk id="2" creationId="{9D3D4321-D018-4DA0-B70A-5B75C284394E}"/>
          </ac:spMkLst>
        </pc:spChg>
        <pc:spChg chg="mod">
          <ac:chgData name="Jaromir Kaspar" userId="e751788e-dfef-451a-acea-94e9fb4d21b1" providerId="ADAL" clId="{8F781019-F622-455E-9EEB-732EA09D10CD}" dt="2019-11-11T14:30:54.982" v="1916" actId="20577"/>
          <ac:spMkLst>
            <pc:docMk/>
            <pc:sldMk cId="3225979688" sldId="266"/>
            <ac:spMk id="3" creationId="{DFD0B137-5EB4-4CC8-B005-5D3D305731C0}"/>
          </ac:spMkLst>
        </pc:spChg>
        <pc:picChg chg="del">
          <ac:chgData name="Jaromir Kaspar" userId="e751788e-dfef-451a-acea-94e9fb4d21b1" providerId="ADAL" clId="{8F781019-F622-455E-9EEB-732EA09D10CD}" dt="2019-11-11T14:15:35.881" v="1558" actId="478"/>
          <ac:picMkLst>
            <pc:docMk/>
            <pc:sldMk cId="3225979688" sldId="266"/>
            <ac:picMk id="5" creationId="{09DC1F83-5EAB-4002-92B1-6B23F85EC6FC}"/>
          </ac:picMkLst>
        </pc:picChg>
      </pc:sldChg>
      <pc:sldChg chg="addSp delSp modSp add">
        <pc:chgData name="Jaromir Kaspar" userId="e751788e-dfef-451a-acea-94e9fb4d21b1" providerId="ADAL" clId="{8F781019-F622-455E-9EEB-732EA09D10CD}" dt="2019-11-12T15:16:36.487" v="3194" actId="1076"/>
        <pc:sldMkLst>
          <pc:docMk/>
          <pc:sldMk cId="1320996473" sldId="267"/>
        </pc:sldMkLst>
        <pc:spChg chg="mod">
          <ac:chgData name="Jaromir Kaspar" userId="e751788e-dfef-451a-acea-94e9fb4d21b1" providerId="ADAL" clId="{8F781019-F622-455E-9EEB-732EA09D10CD}" dt="2019-11-12T13:03:04.736" v="1947" actId="20577"/>
          <ac:spMkLst>
            <pc:docMk/>
            <pc:sldMk cId="1320996473" sldId="267"/>
            <ac:spMk id="2" creationId="{9D3D4321-D018-4DA0-B70A-5B75C284394E}"/>
          </ac:spMkLst>
        </pc:spChg>
        <pc:spChg chg="mod">
          <ac:chgData name="Jaromir Kaspar" userId="e751788e-dfef-451a-acea-94e9fb4d21b1" providerId="ADAL" clId="{8F781019-F622-455E-9EEB-732EA09D10CD}" dt="2019-11-12T15:16:22.217" v="3188" actId="1076"/>
          <ac:spMkLst>
            <pc:docMk/>
            <pc:sldMk cId="1320996473" sldId="267"/>
            <ac:spMk id="3" creationId="{DFD0B137-5EB4-4CC8-B005-5D3D305731C0}"/>
          </ac:spMkLst>
        </pc:spChg>
        <pc:picChg chg="del mod">
          <ac:chgData name="Jaromir Kaspar" userId="e751788e-dfef-451a-acea-94e9fb4d21b1" providerId="ADAL" clId="{8F781019-F622-455E-9EEB-732EA09D10CD}" dt="2019-11-12T13:12:13.614" v="2167" actId="478"/>
          <ac:picMkLst>
            <pc:docMk/>
            <pc:sldMk cId="1320996473" sldId="267"/>
            <ac:picMk id="5" creationId="{09DC1F83-5EAB-4002-92B1-6B23F85EC6FC}"/>
          </ac:picMkLst>
        </pc:picChg>
        <pc:picChg chg="add mod">
          <ac:chgData name="Jaromir Kaspar" userId="e751788e-dfef-451a-acea-94e9fb4d21b1" providerId="ADAL" clId="{8F781019-F622-455E-9EEB-732EA09D10CD}" dt="2019-11-12T15:16:36.487" v="3194" actId="1076"/>
          <ac:picMkLst>
            <pc:docMk/>
            <pc:sldMk cId="1320996473" sldId="267"/>
            <ac:picMk id="6" creationId="{23DE9A27-1984-44FB-82A4-F2D32B6787BB}"/>
          </ac:picMkLst>
        </pc:picChg>
      </pc:sldChg>
      <pc:sldChg chg="modSp add">
        <pc:chgData name="Jaromir Kaspar" userId="e751788e-dfef-451a-acea-94e9fb4d21b1" providerId="ADAL" clId="{8F781019-F622-455E-9EEB-732EA09D10CD}" dt="2019-11-12T14:14:58.287" v="2811" actId="20577"/>
        <pc:sldMkLst>
          <pc:docMk/>
          <pc:sldMk cId="222962904" sldId="268"/>
        </pc:sldMkLst>
        <pc:spChg chg="mod">
          <ac:chgData name="Jaromir Kaspar" userId="e751788e-dfef-451a-acea-94e9fb4d21b1" providerId="ADAL" clId="{8F781019-F622-455E-9EEB-732EA09D10CD}" dt="2019-11-12T13:12:24.017" v="2176" actId="20577"/>
          <ac:spMkLst>
            <pc:docMk/>
            <pc:sldMk cId="222962904" sldId="268"/>
            <ac:spMk id="2" creationId="{9D3D4321-D018-4DA0-B70A-5B75C284394E}"/>
          </ac:spMkLst>
        </pc:spChg>
        <pc:spChg chg="mod">
          <ac:chgData name="Jaromir Kaspar" userId="e751788e-dfef-451a-acea-94e9fb4d21b1" providerId="ADAL" clId="{8F781019-F622-455E-9EEB-732EA09D10CD}" dt="2019-11-12T14:14:58.287" v="2811" actId="20577"/>
          <ac:spMkLst>
            <pc:docMk/>
            <pc:sldMk cId="222962904" sldId="268"/>
            <ac:spMk id="3" creationId="{DFD0B137-5EB4-4CC8-B005-5D3D305731C0}"/>
          </ac:spMkLst>
        </pc:spChg>
      </pc:sldChg>
      <pc:sldChg chg="addSp delSp modSp add">
        <pc:chgData name="Jaromir Kaspar" userId="e751788e-dfef-451a-acea-94e9fb4d21b1" providerId="ADAL" clId="{8F781019-F622-455E-9EEB-732EA09D10CD}" dt="2019-11-14T12:31:03.533" v="3198" actId="20577"/>
        <pc:sldMkLst>
          <pc:docMk/>
          <pc:sldMk cId="1825744632" sldId="269"/>
        </pc:sldMkLst>
        <pc:spChg chg="mod">
          <ac:chgData name="Jaromir Kaspar" userId="e751788e-dfef-451a-acea-94e9fb4d21b1" providerId="ADAL" clId="{8F781019-F622-455E-9EEB-732EA09D10CD}" dt="2019-11-12T15:14:09.455" v="2823" actId="20577"/>
          <ac:spMkLst>
            <pc:docMk/>
            <pc:sldMk cId="1825744632" sldId="269"/>
            <ac:spMk id="2" creationId="{9D3D4321-D018-4DA0-B70A-5B75C284394E}"/>
          </ac:spMkLst>
        </pc:spChg>
        <pc:spChg chg="mod">
          <ac:chgData name="Jaromir Kaspar" userId="e751788e-dfef-451a-acea-94e9fb4d21b1" providerId="ADAL" clId="{8F781019-F622-455E-9EEB-732EA09D10CD}" dt="2019-11-14T12:31:03.533" v="3198" actId="20577"/>
          <ac:spMkLst>
            <pc:docMk/>
            <pc:sldMk cId="1825744632" sldId="269"/>
            <ac:spMk id="3" creationId="{DFD0B137-5EB4-4CC8-B005-5D3D305731C0}"/>
          </ac:spMkLst>
        </pc:spChg>
        <pc:picChg chg="add mod">
          <ac:chgData name="Jaromir Kaspar" userId="e751788e-dfef-451a-acea-94e9fb4d21b1" providerId="ADAL" clId="{8F781019-F622-455E-9EEB-732EA09D10CD}" dt="2019-11-12T15:16:18.342" v="3187" actId="1076"/>
          <ac:picMkLst>
            <pc:docMk/>
            <pc:sldMk cId="1825744632" sldId="269"/>
            <ac:picMk id="5" creationId="{034D0F46-84B5-4BF8-8DC4-D32C151F2A3E}"/>
          </ac:picMkLst>
        </pc:picChg>
        <pc:picChg chg="del">
          <ac:chgData name="Jaromir Kaspar" userId="e751788e-dfef-451a-acea-94e9fb4d21b1" providerId="ADAL" clId="{8F781019-F622-455E-9EEB-732EA09D10CD}" dt="2019-11-12T15:15:56.002" v="3179" actId="478"/>
          <ac:picMkLst>
            <pc:docMk/>
            <pc:sldMk cId="1825744632" sldId="269"/>
            <ac:picMk id="6" creationId="{23DE9A27-1984-44FB-82A4-F2D32B6787BB}"/>
          </ac:picMkLst>
        </pc:picChg>
      </pc:sldChg>
      <pc:sldChg chg="delSp modSp add">
        <pc:chgData name="Jaromir Kaspar" userId="e751788e-dfef-451a-acea-94e9fb4d21b1" providerId="ADAL" clId="{8F781019-F622-455E-9EEB-732EA09D10CD}" dt="2019-11-14T12:32:42.141" v="3509" actId="20577"/>
        <pc:sldMkLst>
          <pc:docMk/>
          <pc:sldMk cId="247284159" sldId="270"/>
        </pc:sldMkLst>
        <pc:spChg chg="mod">
          <ac:chgData name="Jaromir Kaspar" userId="e751788e-dfef-451a-acea-94e9fb4d21b1" providerId="ADAL" clId="{8F781019-F622-455E-9EEB-732EA09D10CD}" dt="2019-11-14T12:31:29.261" v="3208" actId="20577"/>
          <ac:spMkLst>
            <pc:docMk/>
            <pc:sldMk cId="247284159" sldId="270"/>
            <ac:spMk id="2" creationId="{9D3D4321-D018-4DA0-B70A-5B75C284394E}"/>
          </ac:spMkLst>
        </pc:spChg>
        <pc:spChg chg="mod">
          <ac:chgData name="Jaromir Kaspar" userId="e751788e-dfef-451a-acea-94e9fb4d21b1" providerId="ADAL" clId="{8F781019-F622-455E-9EEB-732EA09D10CD}" dt="2019-11-14T12:32:42.141" v="3509" actId="20577"/>
          <ac:spMkLst>
            <pc:docMk/>
            <pc:sldMk cId="247284159" sldId="270"/>
            <ac:spMk id="3" creationId="{DFD0B137-5EB4-4CC8-B005-5D3D305731C0}"/>
          </ac:spMkLst>
        </pc:spChg>
        <pc:picChg chg="del">
          <ac:chgData name="Jaromir Kaspar" userId="e751788e-dfef-451a-acea-94e9fb4d21b1" providerId="ADAL" clId="{8F781019-F622-455E-9EEB-732EA09D10CD}" dt="2019-11-14T12:31:31.356" v="3209" actId="478"/>
          <ac:picMkLst>
            <pc:docMk/>
            <pc:sldMk cId="247284159" sldId="270"/>
            <ac:picMk id="5" creationId="{034D0F46-84B5-4BF8-8DC4-D32C151F2A3E}"/>
          </ac:picMkLst>
        </pc:picChg>
      </pc:sldChg>
      <pc:sldChg chg="add del">
        <pc:chgData name="Jaromir Kaspar" userId="e751788e-dfef-451a-acea-94e9fb4d21b1" providerId="ADAL" clId="{8F781019-F622-455E-9EEB-732EA09D10CD}" dt="2019-11-14T12:33:33.462" v="3511" actId="47"/>
        <pc:sldMkLst>
          <pc:docMk/>
          <pc:sldMk cId="48155589" sldId="271"/>
        </pc:sldMkLst>
      </pc:sldChg>
      <pc:sldChg chg="addSp delSp modSp add">
        <pc:chgData name="Jaromir Kaspar" userId="e751788e-dfef-451a-acea-94e9fb4d21b1" providerId="ADAL" clId="{8F781019-F622-455E-9EEB-732EA09D10CD}" dt="2019-11-14T12:35:12.190" v="3531"/>
        <pc:sldMkLst>
          <pc:docMk/>
          <pc:sldMk cId="3093608422" sldId="271"/>
        </pc:sldMkLst>
        <pc:spChg chg="mod">
          <ac:chgData name="Jaromir Kaspar" userId="e751788e-dfef-451a-acea-94e9fb4d21b1" providerId="ADAL" clId="{8F781019-F622-455E-9EEB-732EA09D10CD}" dt="2019-11-14T12:33:42.300" v="3525" actId="20577"/>
          <ac:spMkLst>
            <pc:docMk/>
            <pc:sldMk cId="3093608422" sldId="271"/>
            <ac:spMk id="2" creationId="{9D3D4321-D018-4DA0-B70A-5B75C284394E}"/>
          </ac:spMkLst>
        </pc:spChg>
        <pc:spChg chg="del mod">
          <ac:chgData name="Jaromir Kaspar" userId="e751788e-dfef-451a-acea-94e9fb4d21b1" providerId="ADAL" clId="{8F781019-F622-455E-9EEB-732EA09D10CD}" dt="2019-11-14T12:35:12.190" v="3531"/>
          <ac:spMkLst>
            <pc:docMk/>
            <pc:sldMk cId="3093608422" sldId="271"/>
            <ac:spMk id="3" creationId="{DFD0B137-5EB4-4CC8-B005-5D3D305731C0}"/>
          </ac:spMkLst>
        </pc:spChg>
        <pc:picChg chg="add mod">
          <ac:chgData name="Jaromir Kaspar" userId="e751788e-dfef-451a-acea-94e9fb4d21b1" providerId="ADAL" clId="{8F781019-F622-455E-9EEB-732EA09D10CD}" dt="2019-11-14T12:35:08.708" v="3529" actId="1076"/>
          <ac:picMkLst>
            <pc:docMk/>
            <pc:sldMk cId="3093608422" sldId="271"/>
            <ac:picMk id="4" creationId="{6BC61210-9919-4A92-9102-55C7573BB9C9}"/>
          </ac:picMkLst>
        </pc:picChg>
      </pc:sldChg>
      <pc:sldChg chg="addSp modSp add modTransition">
        <pc:chgData name="Jaromir Kaspar" userId="e751788e-dfef-451a-acea-94e9fb4d21b1" providerId="ADAL" clId="{8F781019-F622-455E-9EEB-732EA09D10CD}" dt="2019-11-14T12:35:45.586" v="3537"/>
        <pc:sldMkLst>
          <pc:docMk/>
          <pc:sldMk cId="4280532605" sldId="272"/>
        </pc:sldMkLst>
        <pc:spChg chg="add mod">
          <ac:chgData name="Jaromir Kaspar" userId="e751788e-dfef-451a-acea-94e9fb4d21b1" providerId="ADAL" clId="{8F781019-F622-455E-9EEB-732EA09D10CD}" dt="2019-11-14T12:35:40.610" v="3536" actId="1582"/>
          <ac:spMkLst>
            <pc:docMk/>
            <pc:sldMk cId="4280532605" sldId="272"/>
            <ac:spMk id="3" creationId="{6720FEC4-3A6C-4141-8554-545C6CFD28CE}"/>
          </ac:spMkLst>
        </pc:spChg>
      </pc:sldChg>
      <pc:sldChg chg="addSp delSp modSp add">
        <pc:chgData name="Jaromir Kaspar" userId="e751788e-dfef-451a-acea-94e9fb4d21b1" providerId="ADAL" clId="{8F781019-F622-455E-9EEB-732EA09D10CD}" dt="2019-11-14T12:38:03.597" v="3572" actId="478"/>
        <pc:sldMkLst>
          <pc:docMk/>
          <pc:sldMk cId="2463675775" sldId="273"/>
        </pc:sldMkLst>
        <pc:spChg chg="del">
          <ac:chgData name="Jaromir Kaspar" userId="e751788e-dfef-451a-acea-94e9fb4d21b1" providerId="ADAL" clId="{8F781019-F622-455E-9EEB-732EA09D10CD}" dt="2019-11-14T12:38:03.597" v="3572" actId="478"/>
          <ac:spMkLst>
            <pc:docMk/>
            <pc:sldMk cId="2463675775" sldId="273"/>
            <ac:spMk id="3" creationId="{6720FEC4-3A6C-4141-8554-545C6CFD28CE}"/>
          </ac:spMkLst>
        </pc:spChg>
        <pc:spChg chg="add mod">
          <ac:chgData name="Jaromir Kaspar" userId="e751788e-dfef-451a-acea-94e9fb4d21b1" providerId="ADAL" clId="{8F781019-F622-455E-9EEB-732EA09D10CD}" dt="2019-11-14T12:36:55.742" v="3564" actId="207"/>
          <ac:spMkLst>
            <pc:docMk/>
            <pc:sldMk cId="2463675775" sldId="273"/>
            <ac:spMk id="7" creationId="{E862EBEE-C795-4718-9071-356D4A1E8CA9}"/>
          </ac:spMkLst>
        </pc:spChg>
        <pc:picChg chg="add del">
          <ac:chgData name="Jaromir Kaspar" userId="e751788e-dfef-451a-acea-94e9fb4d21b1" providerId="ADAL" clId="{8F781019-F622-455E-9EEB-732EA09D10CD}" dt="2019-11-14T12:36:32.956" v="3552" actId="478"/>
          <ac:picMkLst>
            <pc:docMk/>
            <pc:sldMk cId="2463675775" sldId="273"/>
            <ac:picMk id="4" creationId="{6BC61210-9919-4A92-9102-55C7573BB9C9}"/>
          </ac:picMkLst>
        </pc:picChg>
        <pc:picChg chg="add del">
          <ac:chgData name="Jaromir Kaspar" userId="e751788e-dfef-451a-acea-94e9fb4d21b1" providerId="ADAL" clId="{8F781019-F622-455E-9EEB-732EA09D10CD}" dt="2019-11-14T12:36:18.030" v="3541"/>
          <ac:picMkLst>
            <pc:docMk/>
            <pc:sldMk cId="2463675775" sldId="273"/>
            <ac:picMk id="5" creationId="{DAEF0AD6-6F08-4C69-BDA3-36D4C5BD1EE4}"/>
          </ac:picMkLst>
        </pc:picChg>
        <pc:picChg chg="add mod ord">
          <ac:chgData name="Jaromir Kaspar" userId="e751788e-dfef-451a-acea-94e9fb4d21b1" providerId="ADAL" clId="{8F781019-F622-455E-9EEB-732EA09D10CD}" dt="2019-11-14T12:37:57.075" v="3570" actId="167"/>
          <ac:picMkLst>
            <pc:docMk/>
            <pc:sldMk cId="2463675775" sldId="273"/>
            <ac:picMk id="6" creationId="{5C0E5437-F2FB-42FE-AF00-0E66586BF8BE}"/>
          </ac:picMkLst>
        </pc:picChg>
      </pc:sldChg>
      <pc:sldChg chg="addSp delSp modSp add ord">
        <pc:chgData name="Jaromir Kaspar" userId="e751788e-dfef-451a-acea-94e9fb4d21b1" providerId="ADAL" clId="{8F781019-F622-455E-9EEB-732EA09D10CD}" dt="2019-11-14T12:41:42.979" v="3599"/>
        <pc:sldMkLst>
          <pc:docMk/>
          <pc:sldMk cId="1401406161" sldId="274"/>
        </pc:sldMkLst>
        <pc:spChg chg="del">
          <ac:chgData name="Jaromir Kaspar" userId="e751788e-dfef-451a-acea-94e9fb4d21b1" providerId="ADAL" clId="{8F781019-F622-455E-9EEB-732EA09D10CD}" dt="2019-11-14T12:37:37.485" v="3568" actId="478"/>
          <ac:spMkLst>
            <pc:docMk/>
            <pc:sldMk cId="1401406161" sldId="274"/>
            <ac:spMk id="3" creationId="{6720FEC4-3A6C-4141-8554-545C6CFD28CE}"/>
          </ac:spMkLst>
        </pc:spChg>
        <pc:spChg chg="del">
          <ac:chgData name="Jaromir Kaspar" userId="e751788e-dfef-451a-acea-94e9fb4d21b1" providerId="ADAL" clId="{8F781019-F622-455E-9EEB-732EA09D10CD}" dt="2019-11-14T12:37:42.493" v="3569" actId="478"/>
          <ac:spMkLst>
            <pc:docMk/>
            <pc:sldMk cId="1401406161" sldId="274"/>
            <ac:spMk id="7" creationId="{E862EBEE-C795-4718-9071-356D4A1E8CA9}"/>
          </ac:spMkLst>
        </pc:spChg>
        <pc:spChg chg="add mod">
          <ac:chgData name="Jaromir Kaspar" userId="e751788e-dfef-451a-acea-94e9fb4d21b1" providerId="ADAL" clId="{8F781019-F622-455E-9EEB-732EA09D10CD}" dt="2019-11-14T12:38:20.347" v="3576" actId="14100"/>
          <ac:spMkLst>
            <pc:docMk/>
            <pc:sldMk cId="1401406161" sldId="274"/>
            <ac:spMk id="8" creationId="{E6F8D1E4-3B21-4A94-9582-03742B45F896}"/>
          </ac:spMkLst>
        </pc:spChg>
        <pc:picChg chg="mod ord">
          <ac:chgData name="Jaromir Kaspar" userId="e751788e-dfef-451a-acea-94e9fb4d21b1" providerId="ADAL" clId="{8F781019-F622-455E-9EEB-732EA09D10CD}" dt="2019-11-14T12:37:35.764" v="3567" actId="167"/>
          <ac:picMkLst>
            <pc:docMk/>
            <pc:sldMk cId="1401406161" sldId="274"/>
            <ac:picMk id="6" creationId="{5C0E5437-F2FB-42FE-AF00-0E66586BF8BE}"/>
          </ac:picMkLst>
        </pc:picChg>
      </pc:sldChg>
      <pc:sldChg chg="delSp modSp add del">
        <pc:chgData name="Jaromir Kaspar" userId="e751788e-dfef-451a-acea-94e9fb4d21b1" providerId="ADAL" clId="{8F781019-F622-455E-9EEB-732EA09D10CD}" dt="2019-11-14T12:41:34.391" v="3598" actId="47"/>
        <pc:sldMkLst>
          <pc:docMk/>
          <pc:sldMk cId="3551475291" sldId="275"/>
        </pc:sldMkLst>
        <pc:spChg chg="del">
          <ac:chgData name="Jaromir Kaspar" userId="e751788e-dfef-451a-acea-94e9fb4d21b1" providerId="ADAL" clId="{8F781019-F622-455E-9EEB-732EA09D10CD}" dt="2019-11-14T12:38:49.404" v="3579" actId="478"/>
          <ac:spMkLst>
            <pc:docMk/>
            <pc:sldMk cId="3551475291" sldId="275"/>
            <ac:spMk id="8" creationId="{E6F8D1E4-3B21-4A94-9582-03742B45F896}"/>
          </ac:spMkLst>
        </pc:spChg>
        <pc:picChg chg="mod">
          <ac:chgData name="Jaromir Kaspar" userId="e751788e-dfef-451a-acea-94e9fb4d21b1" providerId="ADAL" clId="{8F781019-F622-455E-9EEB-732EA09D10CD}" dt="2019-11-14T12:38:47.187" v="3578" actId="14100"/>
          <ac:picMkLst>
            <pc:docMk/>
            <pc:sldMk cId="3551475291" sldId="275"/>
            <ac:picMk id="6" creationId="{5C0E5437-F2FB-42FE-AF00-0E66586BF8BE}"/>
          </ac:picMkLst>
        </pc:picChg>
      </pc:sldChg>
      <pc:sldChg chg="addSp modSp add">
        <pc:chgData name="Jaromir Kaspar" userId="e751788e-dfef-451a-acea-94e9fb4d21b1" providerId="ADAL" clId="{8F781019-F622-455E-9EEB-732EA09D10CD}" dt="2019-11-14T12:40:52.979" v="3597" actId="14100"/>
        <pc:sldMkLst>
          <pc:docMk/>
          <pc:sldMk cId="753136605" sldId="276"/>
        </pc:sldMkLst>
        <pc:spChg chg="add mod">
          <ac:chgData name="Jaromir Kaspar" userId="e751788e-dfef-451a-acea-94e9fb4d21b1" providerId="ADAL" clId="{8F781019-F622-455E-9EEB-732EA09D10CD}" dt="2019-11-14T12:40:52.979" v="3597" actId="14100"/>
          <ac:spMkLst>
            <pc:docMk/>
            <pc:sldMk cId="753136605" sldId="276"/>
            <ac:spMk id="3" creationId="{E0B8D5DA-9578-4CF1-BFAA-DF73B3572FB5}"/>
          </ac:spMkLst>
        </pc:spChg>
        <pc:picChg chg="mod">
          <ac:chgData name="Jaromir Kaspar" userId="e751788e-dfef-451a-acea-94e9fb4d21b1" providerId="ADAL" clId="{8F781019-F622-455E-9EEB-732EA09D10CD}" dt="2019-11-14T12:40:39.050" v="3595" actId="1076"/>
          <ac:picMkLst>
            <pc:docMk/>
            <pc:sldMk cId="753136605" sldId="276"/>
            <ac:picMk id="6" creationId="{5C0E5437-F2FB-42FE-AF00-0E66586BF8BE}"/>
          </ac:picMkLst>
        </pc:picChg>
      </pc:sldChg>
      <pc:sldChg chg="add">
        <pc:chgData name="Jaromir Kaspar" userId="e751788e-dfef-451a-acea-94e9fb4d21b1" providerId="ADAL" clId="{8F781019-F622-455E-9EEB-732EA09D10CD}" dt="2019-11-14T12:40:21.486" v="3590"/>
        <pc:sldMkLst>
          <pc:docMk/>
          <pc:sldMk cId="3333056215" sldId="277"/>
        </pc:sldMkLst>
      </pc:sldChg>
      <pc:sldChg chg="modSp add">
        <pc:chgData name="Jaromir Kaspar" userId="e751788e-dfef-451a-acea-94e9fb4d21b1" providerId="ADAL" clId="{8F781019-F622-455E-9EEB-732EA09D10CD}" dt="2019-11-14T12:42:03.589" v="3601" actId="14100"/>
        <pc:sldMkLst>
          <pc:docMk/>
          <pc:sldMk cId="1328943789" sldId="278"/>
        </pc:sldMkLst>
        <pc:spChg chg="mod">
          <ac:chgData name="Jaromir Kaspar" userId="e751788e-dfef-451a-acea-94e9fb4d21b1" providerId="ADAL" clId="{8F781019-F622-455E-9EEB-732EA09D10CD}" dt="2019-11-14T12:42:03.589" v="3601" actId="14100"/>
          <ac:spMkLst>
            <pc:docMk/>
            <pc:sldMk cId="1328943789" sldId="278"/>
            <ac:spMk id="3" creationId="{E0B8D5DA-9578-4CF1-BFAA-DF73B3572FB5}"/>
          </ac:spMkLst>
        </pc:spChg>
      </pc:sldChg>
      <pc:sldChg chg="addSp modSp add">
        <pc:chgData name="Jaromir Kaspar" userId="e751788e-dfef-451a-acea-94e9fb4d21b1" providerId="ADAL" clId="{8F781019-F622-455E-9EEB-732EA09D10CD}" dt="2019-11-14T12:44:51.161" v="3668" actId="14100"/>
        <pc:sldMkLst>
          <pc:docMk/>
          <pc:sldMk cId="2482061824" sldId="279"/>
        </pc:sldMkLst>
        <pc:spChg chg="add mod">
          <ac:chgData name="Jaromir Kaspar" userId="e751788e-dfef-451a-acea-94e9fb4d21b1" providerId="ADAL" clId="{8F781019-F622-455E-9EEB-732EA09D10CD}" dt="2019-11-14T12:44:51.161" v="3668" actId="14100"/>
          <ac:spMkLst>
            <pc:docMk/>
            <pc:sldMk cId="2482061824" sldId="279"/>
            <ac:spMk id="3" creationId="{01BA9A40-6111-4896-8FF8-40EF5887A6E2}"/>
          </ac:spMkLst>
        </pc:spChg>
        <pc:spChg chg="mod">
          <ac:chgData name="Jaromir Kaspar" userId="e751788e-dfef-451a-acea-94e9fb4d21b1" providerId="ADAL" clId="{8F781019-F622-455E-9EEB-732EA09D10CD}" dt="2019-11-14T12:43:35.860" v="3605" actId="14100"/>
          <ac:spMkLst>
            <pc:docMk/>
            <pc:sldMk cId="2482061824" sldId="279"/>
            <ac:spMk id="8" creationId="{E6F8D1E4-3B21-4A94-9582-03742B45F896}"/>
          </ac:spMkLst>
        </pc:spChg>
      </pc:sldChg>
      <pc:sldChg chg="addSp delSp modSp add">
        <pc:chgData name="Jaromir Kaspar" userId="e751788e-dfef-451a-acea-94e9fb4d21b1" providerId="ADAL" clId="{8F781019-F622-455E-9EEB-732EA09D10CD}" dt="2019-11-14T14:30:40.144" v="4051" actId="1076"/>
        <pc:sldMkLst>
          <pc:docMk/>
          <pc:sldMk cId="3106904266" sldId="280"/>
        </pc:sldMkLst>
        <pc:spChg chg="mod">
          <ac:chgData name="Jaromir Kaspar" userId="e751788e-dfef-451a-acea-94e9fb4d21b1" providerId="ADAL" clId="{8F781019-F622-455E-9EEB-732EA09D10CD}" dt="2019-11-14T12:53:17.789" v="3772" actId="20577"/>
          <ac:spMkLst>
            <pc:docMk/>
            <pc:sldMk cId="3106904266" sldId="280"/>
            <ac:spMk id="2" creationId="{EB2DF450-3FF8-4BDE-A6A2-8471ECC5E687}"/>
          </ac:spMkLst>
        </pc:spChg>
        <pc:spChg chg="add mod">
          <ac:chgData name="Jaromir Kaspar" userId="e751788e-dfef-451a-acea-94e9fb4d21b1" providerId="ADAL" clId="{8F781019-F622-455E-9EEB-732EA09D10CD}" dt="2019-11-14T14:30:37.631" v="4050" actId="20577"/>
          <ac:spMkLst>
            <pc:docMk/>
            <pc:sldMk cId="3106904266" sldId="280"/>
            <ac:spMk id="4" creationId="{AD8E08E2-7BF6-44F2-B6FD-EAB6CAE5EFBE}"/>
          </ac:spMkLst>
        </pc:spChg>
        <pc:picChg chg="add del mod">
          <ac:chgData name="Jaromir Kaspar" userId="e751788e-dfef-451a-acea-94e9fb4d21b1" providerId="ADAL" clId="{8F781019-F622-455E-9EEB-732EA09D10CD}" dt="2019-11-14T14:17:37.422" v="4001" actId="478"/>
          <ac:picMkLst>
            <pc:docMk/>
            <pc:sldMk cId="3106904266" sldId="280"/>
            <ac:picMk id="3" creationId="{E828DFAD-CEC5-4B79-848C-42155EC14B6D}"/>
          </ac:picMkLst>
        </pc:picChg>
        <pc:picChg chg="add mod">
          <ac:chgData name="Jaromir Kaspar" userId="e751788e-dfef-451a-acea-94e9fb4d21b1" providerId="ADAL" clId="{8F781019-F622-455E-9EEB-732EA09D10CD}" dt="2019-11-14T14:30:40.144" v="4051" actId="1076"/>
          <ac:picMkLst>
            <pc:docMk/>
            <pc:sldMk cId="3106904266" sldId="280"/>
            <ac:picMk id="6" creationId="{246BCDFA-9327-4730-A229-C3204E3EA882}"/>
          </ac:picMkLst>
        </pc:picChg>
      </pc:sldChg>
      <pc:sldChg chg="add del">
        <pc:chgData name="Jaromir Kaspar" userId="e751788e-dfef-451a-acea-94e9fb4d21b1" providerId="ADAL" clId="{8F781019-F622-455E-9EEB-732EA09D10CD}" dt="2019-11-14T12:52:33.413" v="3679" actId="47"/>
        <pc:sldMkLst>
          <pc:docMk/>
          <pc:sldMk cId="338360899" sldId="281"/>
        </pc:sldMkLst>
      </pc:sldChg>
      <pc:sldChg chg="add">
        <pc:chgData name="Jaromir Kaspar" userId="e751788e-dfef-451a-acea-94e9fb4d21b1" providerId="ADAL" clId="{8F781019-F622-455E-9EEB-732EA09D10CD}" dt="2019-11-14T14:23:14.025" v="4002"/>
        <pc:sldMkLst>
          <pc:docMk/>
          <pc:sldMk cId="2714728071" sldId="281"/>
        </pc:sldMkLst>
      </pc:sldChg>
      <pc:sldChg chg="modSp add">
        <pc:chgData name="Jaromir Kaspar" userId="e751788e-dfef-451a-acea-94e9fb4d21b1" providerId="ADAL" clId="{8F781019-F622-455E-9EEB-732EA09D10CD}" dt="2019-11-14T14:45:29.536" v="4057" actId="20577"/>
        <pc:sldMkLst>
          <pc:docMk/>
          <pc:sldMk cId="2219330633" sldId="282"/>
        </pc:sldMkLst>
        <pc:spChg chg="mod">
          <ac:chgData name="Jaromir Kaspar" userId="e751788e-dfef-451a-acea-94e9fb4d21b1" providerId="ADAL" clId="{8F781019-F622-455E-9EEB-732EA09D10CD}" dt="2019-11-14T14:45:29.536" v="4057" actId="20577"/>
          <ac:spMkLst>
            <pc:docMk/>
            <pc:sldMk cId="2219330633" sldId="282"/>
            <ac:spMk id="2" creationId="{9D3D4321-D018-4DA0-B70A-5B75C284394E}"/>
          </ac:spMkLst>
        </pc:spChg>
      </pc:sldChg>
      <pc:sldChg chg="addSp delSp modSp add">
        <pc:chgData name="Jaromir Kaspar" userId="e751788e-dfef-451a-acea-94e9fb4d21b1" providerId="ADAL" clId="{8F781019-F622-455E-9EEB-732EA09D10CD}" dt="2019-11-14T14:53:24.536" v="4429" actId="1076"/>
        <pc:sldMkLst>
          <pc:docMk/>
          <pc:sldMk cId="1381390352" sldId="283"/>
        </pc:sldMkLst>
        <pc:spChg chg="mod">
          <ac:chgData name="Jaromir Kaspar" userId="e751788e-dfef-451a-acea-94e9fb4d21b1" providerId="ADAL" clId="{8F781019-F622-455E-9EEB-732EA09D10CD}" dt="2019-11-14T14:45:45.601" v="4071" actId="20577"/>
          <ac:spMkLst>
            <pc:docMk/>
            <pc:sldMk cId="1381390352" sldId="283"/>
            <ac:spMk id="2" creationId="{EB2DF450-3FF8-4BDE-A6A2-8471ECC5E687}"/>
          </ac:spMkLst>
        </pc:spChg>
        <pc:spChg chg="mod">
          <ac:chgData name="Jaromir Kaspar" userId="e751788e-dfef-451a-acea-94e9fb4d21b1" providerId="ADAL" clId="{8F781019-F622-455E-9EEB-732EA09D10CD}" dt="2019-11-14T14:51:47.565" v="4420" actId="20577"/>
          <ac:spMkLst>
            <pc:docMk/>
            <pc:sldMk cId="1381390352" sldId="283"/>
            <ac:spMk id="4" creationId="{AD8E08E2-7BF6-44F2-B6FD-EAB6CAE5EFBE}"/>
          </ac:spMkLst>
        </pc:spChg>
        <pc:picChg chg="add mod">
          <ac:chgData name="Jaromir Kaspar" userId="e751788e-dfef-451a-acea-94e9fb4d21b1" providerId="ADAL" clId="{8F781019-F622-455E-9EEB-732EA09D10CD}" dt="2019-11-14T14:52:59.786" v="4426" actId="1076"/>
          <ac:picMkLst>
            <pc:docMk/>
            <pc:sldMk cId="1381390352" sldId="283"/>
            <ac:picMk id="3" creationId="{418A8BC8-2B8C-412A-B916-E8B74C30F529}"/>
          </ac:picMkLst>
        </pc:picChg>
        <pc:picChg chg="del">
          <ac:chgData name="Jaromir Kaspar" userId="e751788e-dfef-451a-acea-94e9fb4d21b1" providerId="ADAL" clId="{8F781019-F622-455E-9EEB-732EA09D10CD}" dt="2019-11-14T14:45:46.961" v="4072" actId="478"/>
          <ac:picMkLst>
            <pc:docMk/>
            <pc:sldMk cId="1381390352" sldId="283"/>
            <ac:picMk id="6" creationId="{246BCDFA-9327-4730-A229-C3204E3EA882}"/>
          </ac:picMkLst>
        </pc:picChg>
        <pc:picChg chg="add mod">
          <ac:chgData name="Jaromir Kaspar" userId="e751788e-dfef-451a-acea-94e9fb4d21b1" providerId="ADAL" clId="{8F781019-F622-455E-9EEB-732EA09D10CD}" dt="2019-11-14T14:53:24.536" v="4429" actId="1076"/>
          <ac:picMkLst>
            <pc:docMk/>
            <pc:sldMk cId="1381390352" sldId="283"/>
            <ac:picMk id="7" creationId="{B61A5C15-A348-4DB2-A696-20585A53B8E7}"/>
          </ac:picMkLst>
        </pc:picChg>
      </pc:sldChg>
    </pc:docChg>
  </pc:docChgLst>
  <pc:docChgLst>
    <pc:chgData name="Isidora Katanic" userId="df7f7df7-b00a-49b6-aac9-dde81538f954" providerId="ADAL" clId="{BE673843-F011-4BD7-9030-CFD30F3C1AAE}"/>
    <pc:docChg chg="delSld modSld">
      <pc:chgData name="Isidora Katanic" userId="df7f7df7-b00a-49b6-aac9-dde81538f954" providerId="ADAL" clId="{BE673843-F011-4BD7-9030-CFD30F3C1AAE}" dt="2019-10-21T21:11:31.941" v="6" actId="20577"/>
      <pc:docMkLst>
        <pc:docMk/>
      </pc:docMkLst>
      <pc:sldChg chg="modSp">
        <pc:chgData name="Isidora Katanic" userId="df7f7df7-b00a-49b6-aac9-dde81538f954" providerId="ADAL" clId="{BE673843-F011-4BD7-9030-CFD30F3C1AAE}" dt="2019-10-21T21:11:31.941" v="6" actId="20577"/>
        <pc:sldMkLst>
          <pc:docMk/>
          <pc:sldMk cId="2285919705" sldId="256"/>
        </pc:sldMkLst>
        <pc:spChg chg="mod">
          <ac:chgData name="Isidora Katanic" userId="df7f7df7-b00a-49b6-aac9-dde81538f954" providerId="ADAL" clId="{BE673843-F011-4BD7-9030-CFD30F3C1AAE}" dt="2019-10-21T21:11:28.813" v="2" actId="20577"/>
          <ac:spMkLst>
            <pc:docMk/>
            <pc:sldMk cId="2285919705" sldId="256"/>
            <ac:spMk id="2" creationId="{C0C0C1F6-D14B-4C66-958B-B7ABB48BEEE4}"/>
          </ac:spMkLst>
        </pc:spChg>
        <pc:spChg chg="mod">
          <ac:chgData name="Isidora Katanic" userId="df7f7df7-b00a-49b6-aac9-dde81538f954" providerId="ADAL" clId="{BE673843-F011-4BD7-9030-CFD30F3C1AAE}" dt="2019-10-21T21:11:31.941" v="6" actId="20577"/>
          <ac:spMkLst>
            <pc:docMk/>
            <pc:sldMk cId="2285919705" sldId="256"/>
            <ac:spMk id="3" creationId="{1E8906A5-8CCF-439F-BFA9-C6EE82DAED24}"/>
          </ac:spMkLst>
        </pc:spChg>
      </pc:sldChg>
      <pc:sldChg chg="del">
        <pc:chgData name="Isidora Katanic" userId="df7f7df7-b00a-49b6-aac9-dde81538f954" providerId="ADAL" clId="{BE673843-F011-4BD7-9030-CFD30F3C1AAE}" dt="2019-10-21T21:11:21.035" v="0" actId="2696"/>
        <pc:sldMkLst>
          <pc:docMk/>
          <pc:sldMk cId="609313936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DA48D-2A66-4BA8-A0A6-18B7094E3EEC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2F0B5-B49C-4298-AF3B-EF4073D75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1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EF6EFF-73C7-47D8-A747-7A9B37A02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3808" y="195486"/>
            <a:ext cx="5760640" cy="25202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808" y="2859782"/>
            <a:ext cx="5760640" cy="136815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tx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>
                <a:latin typeface="Segoe UI Light" panose="020B0502040204020203" pitchFamily="34" charset="0"/>
              </a:rPr>
              <a:t>Speaker Details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265497"/>
            <a:ext cx="8208145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6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544" y="266700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7544" y="1211750"/>
            <a:ext cx="8208144" cy="352024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marL="457200" lvl="0" indent="-457200"/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392F86A9-730E-4E84-B728-BB15C857427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E8F26B-7CFE-4A1A-93FE-AA7D57C973C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159977"/>
            <a:ext cx="8208144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D8CD9-B688-407A-9A3F-0B6B75E69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43800" y="4817690"/>
            <a:ext cx="1524000" cy="259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C3105-212B-429E-BC33-F5BDA90315C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657587" y="4826279"/>
            <a:ext cx="1302468" cy="26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468312" indent="-4572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tabLst/>
        <a:defRPr sz="3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jp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aka.ms/wslab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C1F6-D14B-4C66-958B-B7ABB48BE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808" y="195486"/>
            <a:ext cx="6071592" cy="2520280"/>
          </a:xfrm>
        </p:spPr>
        <p:txBody>
          <a:bodyPr>
            <a:normAutofit/>
          </a:bodyPr>
          <a:lstStyle/>
          <a:p>
            <a:r>
              <a:rPr lang="en-US" sz="4400" dirty="0" err="1"/>
              <a:t>WSLab</a:t>
            </a:r>
            <a:r>
              <a:rPr lang="en-US" sz="4400" dirty="0"/>
              <a:t> Datacenter Simulation - Scripts</a:t>
            </a:r>
            <a:endParaRPr lang="en-CH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906A5-8CCF-439F-BFA9-C6EE82DAE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808" y="2175706"/>
            <a:ext cx="5760640" cy="1368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Jaromir Kaspar </a:t>
            </a:r>
          </a:p>
          <a:p>
            <a:r>
              <a:rPr lang="en-US" dirty="0"/>
              <a:t>Sr. Premier Field Engineer, Microsoft</a:t>
            </a:r>
          </a:p>
          <a:p>
            <a:r>
              <a:rPr lang="en-US" dirty="0"/>
              <a:t>aka.ms/</a:t>
            </a:r>
            <a:r>
              <a:rPr lang="en-US" dirty="0" err="1"/>
              <a:t>wslab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jaromirkaspar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1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1_Prereq.ps1 tips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52400" y="1047750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Offline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Run script first on Internet connected machine, copy all and then run again on offline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SCVMM/SQL is deployed, don’t change password/domain in </a:t>
            </a:r>
            <a:r>
              <a:rPr lang="en-US" dirty="0" err="1"/>
              <a:t>labconfig</a:t>
            </a:r>
            <a:r>
              <a:rPr lang="en-US" dirty="0"/>
              <a:t> between first and second scripts (password of service account is injected to script)</a:t>
            </a:r>
          </a:p>
        </p:txBody>
      </p:sp>
    </p:spTree>
    <p:extLst>
      <p:ext uri="{BB962C8B-B14F-4D97-AF65-F5344CB8AC3E}">
        <p14:creationId xmlns:p14="http://schemas.microsoft.com/office/powerpoint/2010/main" val="32259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Second script – 2_CreateParentDisks.ps1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38545" y="81915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check if Hyper-V is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you choose Server image (2016, 2019 or Insider)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parent disks (</a:t>
            </a:r>
            <a:r>
              <a:rPr lang="en-US" dirty="0" err="1"/>
              <a:t>tools.vhdx</a:t>
            </a:r>
            <a:r>
              <a:rPr lang="en-US" dirty="0"/>
              <a:t>, Full and Core Windows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Domain Controller (PowerShell DSC)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end wipes first and second script (if requested) as it’s no longer needed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E9A27-1984-44FB-82A4-F2D32B67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92" y="2290408"/>
            <a:ext cx="5257416" cy="28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9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2_CreateParentDisks.ps1 - tips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52400" y="1047750"/>
            <a:ext cx="891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parent disks exists, it’s creation will be skipped (just DC is hydrated)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running on server core, you can point script to ISO and MSU files (labconfig.ps1)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Disabling AMSI (Anti-Malware Scanning Interface) reduces script run time to 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running 2_CreateParentDisks you can change </a:t>
            </a:r>
            <a:r>
              <a:rPr lang="en-US" dirty="0" err="1"/>
              <a:t>labconfig</a:t>
            </a:r>
            <a:r>
              <a:rPr lang="en-US" dirty="0"/>
              <a:t> with domain name, user password, DHCP scope…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Third script – Deploy.ps1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73182" y="8191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VMs as defined in </a:t>
            </a:r>
            <a:r>
              <a:rPr lang="en-US" dirty="0" err="1"/>
              <a:t>LabConfig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if system is capable (like if shared disks are working, </a:t>
            </a:r>
            <a:r>
              <a:rPr lang="en-US" dirty="0" err="1"/>
              <a:t>vTPM</a:t>
            </a:r>
            <a:r>
              <a:rPr lang="en-US" dirty="0"/>
              <a:t> can run if used…)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Imports DC, creates snapshot, connects to internet, create NAT (in DC)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VMs – all differencing, mount VHD, </a:t>
            </a:r>
            <a:r>
              <a:rPr lang="en-US" dirty="0" err="1"/>
              <a:t>djoin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D0F46-84B5-4BF8-8DC4-D32C151F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2" y="2038349"/>
            <a:ext cx="5652655" cy="30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4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Deploy.ps1-tips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73182" y="8191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expand lab (if VM exists, it will skip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connect lab to internet (if internet was $false before)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turns on DC if was shut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Mounts </a:t>
            </a:r>
            <a:r>
              <a:rPr lang="en-US" dirty="0" err="1"/>
              <a:t>svhdxflt</a:t>
            </a:r>
            <a:r>
              <a:rPr lang="en-US" dirty="0"/>
              <a:t> if shared VHDs are in configuration (for </a:t>
            </a:r>
            <a:r>
              <a:rPr lang="en-US" dirty="0" err="1"/>
              <a:t>hyper-v</a:t>
            </a:r>
            <a:r>
              <a:rPr lang="en-US" dirty="0"/>
              <a:t> guest clusters)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61210-9919-4A92-9102-55C7573B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" y="81915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61210-9919-4A92-9102-55C7573B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" y="819150"/>
            <a:ext cx="9144000" cy="4953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20FEC4-3A6C-4141-8554-545C6CFD28CE}"/>
              </a:ext>
            </a:extLst>
          </p:cNvPr>
          <p:cNvSpPr/>
          <p:nvPr/>
        </p:nvSpPr>
        <p:spPr>
          <a:xfrm>
            <a:off x="228600" y="1352550"/>
            <a:ext cx="8839200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32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150"/>
            <a:ext cx="9144000" cy="495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2EBEE-C795-4718-9071-356D4A1E8CA9}"/>
              </a:ext>
            </a:extLst>
          </p:cNvPr>
          <p:cNvSpPr txBox="1"/>
          <p:nvPr/>
        </p:nvSpPr>
        <p:spPr>
          <a:xfrm>
            <a:off x="5029200" y="249400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Ctrl+m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7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149"/>
            <a:ext cx="16230600" cy="8791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8D1E4-3B21-4A94-9582-03742B45F896}"/>
              </a:ext>
            </a:extLst>
          </p:cNvPr>
          <p:cNvSpPr/>
          <p:nvPr/>
        </p:nvSpPr>
        <p:spPr>
          <a:xfrm>
            <a:off x="1524000" y="1885950"/>
            <a:ext cx="38862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A9A40-6111-4896-8FF8-40EF5887A6E2}"/>
              </a:ext>
            </a:extLst>
          </p:cNvPr>
          <p:cNvSpPr txBox="1"/>
          <p:nvPr/>
        </p:nvSpPr>
        <p:spPr>
          <a:xfrm>
            <a:off x="3200400" y="2571750"/>
            <a:ext cx="518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change this after 2_CreateParentDisks.ps1</a:t>
            </a:r>
          </a:p>
        </p:txBody>
      </p:sp>
    </p:spTree>
    <p:extLst>
      <p:ext uri="{BB962C8B-B14F-4D97-AF65-F5344CB8AC3E}">
        <p14:creationId xmlns:p14="http://schemas.microsoft.com/office/powerpoint/2010/main" val="248206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615"/>
            <a:ext cx="14554200" cy="7883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8D5DA-9578-4CF1-BFAA-DF73B3572FB5}"/>
              </a:ext>
            </a:extLst>
          </p:cNvPr>
          <p:cNvSpPr/>
          <p:nvPr/>
        </p:nvSpPr>
        <p:spPr>
          <a:xfrm>
            <a:off x="467544" y="1809750"/>
            <a:ext cx="5247456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5" cy="55365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About me</a:t>
            </a:r>
            <a:endParaRPr lang="en-CH" sz="3200" dirty="0"/>
          </a:p>
        </p:txBody>
      </p:sp>
      <p:pic>
        <p:nvPicPr>
          <p:cNvPr id="4" name="Picture 3" descr="A group of people standing in front of a horse&#10;&#10;Description automatically generated">
            <a:extLst>
              <a:ext uri="{FF2B5EF4-FFF2-40B4-BE49-F238E27FC236}">
                <a16:creationId xmlns:a16="http://schemas.microsoft.com/office/drawing/2014/main" id="{7FC89A7A-A4B9-4E26-9DCA-D8AE12FE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895350"/>
            <a:ext cx="5547360" cy="3698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DC24F-4653-4A34-BBF1-F9A76F856E84}"/>
              </a:ext>
            </a:extLst>
          </p:cNvPr>
          <p:cNvSpPr txBox="1"/>
          <p:nvPr/>
        </p:nvSpPr>
        <p:spPr>
          <a:xfrm>
            <a:off x="152400" y="1047750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8 years in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focus: </a:t>
            </a:r>
            <a:r>
              <a:rPr lang="en-US" dirty="0" err="1"/>
              <a:t>AzSHCI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skills: Windows Server, PowerShell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6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615"/>
            <a:ext cx="14554200" cy="7883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8D5DA-9578-4CF1-BFAA-DF73B3572FB5}"/>
              </a:ext>
            </a:extLst>
          </p:cNvPr>
          <p:cNvSpPr/>
          <p:nvPr/>
        </p:nvSpPr>
        <p:spPr>
          <a:xfrm flipH="1">
            <a:off x="5715000" y="1809750"/>
            <a:ext cx="16002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4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2400" y="694122"/>
            <a:ext cx="14554200" cy="7883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8D5DA-9578-4CF1-BFAA-DF73B3572FB5}"/>
              </a:ext>
            </a:extLst>
          </p:cNvPr>
          <p:cNvSpPr/>
          <p:nvPr/>
        </p:nvSpPr>
        <p:spPr>
          <a:xfrm>
            <a:off x="4038600" y="1809750"/>
            <a:ext cx="21336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56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149"/>
            <a:ext cx="16230600" cy="8791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8D1E4-3B21-4A94-9582-03742B45F896}"/>
              </a:ext>
            </a:extLst>
          </p:cNvPr>
          <p:cNvSpPr/>
          <p:nvPr/>
        </p:nvSpPr>
        <p:spPr>
          <a:xfrm>
            <a:off x="381000" y="3333750"/>
            <a:ext cx="3886200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06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43125"/>
            <a:ext cx="8208145" cy="857250"/>
          </a:xfrm>
        </p:spPr>
        <p:txBody>
          <a:bodyPr/>
          <a:lstStyle/>
          <a:p>
            <a:pPr algn="ctr"/>
            <a:r>
              <a:rPr lang="en-US" sz="2900" dirty="0"/>
              <a:t>LabConfig.ps1 Deep dive</a:t>
            </a:r>
            <a:endParaRPr lang="en-CH" sz="2900" dirty="0"/>
          </a:p>
        </p:txBody>
      </p:sp>
    </p:spTree>
    <p:extLst>
      <p:ext uri="{BB962C8B-B14F-4D97-AF65-F5344CB8AC3E}">
        <p14:creationId xmlns:p14="http://schemas.microsoft.com/office/powerpoint/2010/main" val="4131912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LabConfig.ps1 - Advanced</a:t>
            </a:r>
            <a:endParaRPr lang="en-CH" sz="2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8D1E4-3B21-4A94-9582-03742B45F896}"/>
              </a:ext>
            </a:extLst>
          </p:cNvPr>
          <p:cNvSpPr/>
          <p:nvPr/>
        </p:nvSpPr>
        <p:spPr>
          <a:xfrm>
            <a:off x="381000" y="3333750"/>
            <a:ext cx="3886200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8410E3A-36C2-4C7E-92A5-3D0BB6D60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" y="877933"/>
            <a:ext cx="9144000" cy="491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4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LabConfig.ps1 - Advanced</a:t>
            </a:r>
            <a:endParaRPr lang="en-CH" sz="2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8D1E4-3B21-4A94-9582-03742B45F896}"/>
              </a:ext>
            </a:extLst>
          </p:cNvPr>
          <p:cNvSpPr/>
          <p:nvPr/>
        </p:nvSpPr>
        <p:spPr>
          <a:xfrm>
            <a:off x="381000" y="3333750"/>
            <a:ext cx="3886200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10E229-EB28-45BE-A811-2D62A5E36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64" y="854971"/>
            <a:ext cx="9144000" cy="491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70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$</a:t>
            </a:r>
            <a:r>
              <a:rPr lang="en-US" sz="2900" dirty="0" err="1"/>
              <a:t>Labconfig.VMs</a:t>
            </a:r>
            <a:r>
              <a:rPr lang="en-US" sz="2900" dirty="0"/>
              <a:t> (simple)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1B9B03-F6BD-483B-92FA-3FC06A9BF3DE}"/>
              </a:ext>
            </a:extLst>
          </p:cNvPr>
          <p:cNvSpPr/>
          <p:nvPr/>
        </p:nvSpPr>
        <p:spPr>
          <a:xfrm>
            <a:off x="467544" y="1047750"/>
            <a:ext cx="61618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LABConfig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+=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 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		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'Win10'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	Configuration 	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'Simple'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;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	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ParentVHD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	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'Win1019H2_G2.vhdx'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;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MemoryStartupBytes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1GB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	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AddToolsVHD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$True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F639F-56F3-4699-A72C-778A5F75B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624" y="3057304"/>
            <a:ext cx="3331983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9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$</a:t>
            </a:r>
            <a:r>
              <a:rPr lang="en-US" sz="2900" dirty="0" err="1"/>
              <a:t>Labconfig.VMs</a:t>
            </a:r>
            <a:r>
              <a:rPr lang="en-US" sz="2900" dirty="0"/>
              <a:t> (simple) – cont.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1B9B03-F6BD-483B-92FA-3FC06A9BF3DE}"/>
              </a:ext>
            </a:extLst>
          </p:cNvPr>
          <p:cNvSpPr/>
          <p:nvPr/>
        </p:nvSpPr>
        <p:spPr>
          <a:xfrm>
            <a:off x="467544" y="1047750"/>
            <a:ext cx="616185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..</a:t>
            </a:r>
            <a:r>
              <a:rPr lang="en-US" dirty="0">
                <a:solidFill>
                  <a:srgbClr val="80008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4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%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Win10_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LABConfig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+=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Configuration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'Simple'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 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ParentVHD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'Win1019H2_G2.vhdx'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MemoryStartupBytes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1GB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AddToolsVHD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$True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04CA60-BDB1-41B3-8801-2A89AF82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954" y="1160847"/>
            <a:ext cx="2951593" cy="332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5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$</a:t>
            </a:r>
            <a:r>
              <a:rPr lang="en-US" sz="2900" dirty="0" err="1"/>
              <a:t>Labconfig.VMs</a:t>
            </a:r>
            <a:r>
              <a:rPr lang="en-US" sz="2900" dirty="0"/>
              <a:t> (S2D)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1B9B03-F6BD-483B-92FA-3FC06A9BF3DE}"/>
              </a:ext>
            </a:extLst>
          </p:cNvPr>
          <p:cNvSpPr/>
          <p:nvPr/>
        </p:nvSpPr>
        <p:spPr>
          <a:xfrm>
            <a:off x="467544" y="1047750"/>
            <a:ext cx="86002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..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4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%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 "S2D"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;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LABConfig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+=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Configuration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'S2D'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ParentVHD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'Win2019Core_G2.vhdx'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SSDNumber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4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SSDSize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800GB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HDDNumber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12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HDDSize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4TB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MemoryStartupBytes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512MB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} }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38EB03-12B6-4B7B-9CCB-D7A2C4362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521878"/>
            <a:ext cx="1987575" cy="229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2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$</a:t>
            </a:r>
            <a:r>
              <a:rPr lang="en-US" sz="2900" dirty="0" err="1"/>
              <a:t>Labconfig.VMs</a:t>
            </a:r>
            <a:r>
              <a:rPr lang="en-US" sz="2900" dirty="0"/>
              <a:t> (Shared) – (Shared Spaces)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1B9B03-F6BD-483B-92FA-3FC06A9BF3DE}"/>
              </a:ext>
            </a:extLst>
          </p:cNvPr>
          <p:cNvSpPr/>
          <p:nvPr/>
        </p:nvSpPr>
        <p:spPr>
          <a:xfrm>
            <a:off x="467544" y="1047750"/>
            <a:ext cx="86002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..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2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%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"Shared"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;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LABConfig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+=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Configuration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'Shared'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ParentVHD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'Win2012R2Core_G2.vhdx'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SSDNumber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3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SSDSize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800GB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HDDNumber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9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HDDSize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4TB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MemoryStartupBytes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512MB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VMSet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'SharedLab1'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} 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93CB1F-3F56-40AB-9C25-65A0ED73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648751"/>
            <a:ext cx="1805131" cy="2331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83FD7A-D6E2-4EDC-BB6C-3403665EF7DF}"/>
              </a:ext>
            </a:extLst>
          </p:cNvPr>
          <p:cNvSpPr txBox="1"/>
          <p:nvPr/>
        </p:nvSpPr>
        <p:spPr>
          <a:xfrm>
            <a:off x="3429000" y="339828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Shared Storage Spaces are Deprecated now</a:t>
            </a:r>
          </a:p>
        </p:txBody>
      </p:sp>
    </p:spTree>
    <p:extLst>
      <p:ext uri="{BB962C8B-B14F-4D97-AF65-F5344CB8AC3E}">
        <p14:creationId xmlns:p14="http://schemas.microsoft.com/office/powerpoint/2010/main" val="27907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Typical Lab environments</a:t>
            </a:r>
            <a:endParaRPr lang="en-CH" sz="2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90AC2-C852-477A-A54A-600C6AFD5B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23950"/>
            <a:ext cx="20574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4EDA5-DBE0-4527-8AE7-E7CC387D88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3657600" cy="274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5C28D8-2DF9-4944-AE58-E46306CE989B}"/>
              </a:ext>
            </a:extLst>
          </p:cNvPr>
          <p:cNvSpPr/>
          <p:nvPr/>
        </p:nvSpPr>
        <p:spPr>
          <a:xfrm>
            <a:off x="1483428" y="3943350"/>
            <a:ext cx="2021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Jan-Tore Pedersen</a:t>
            </a:r>
          </a:p>
          <a:p>
            <a:pPr algn="ctr"/>
            <a:r>
              <a:rPr lang="en-US" dirty="0"/>
              <a:t>heated basement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0BE1A-A23F-4A11-B9DD-362A0B8B2FA2}"/>
              </a:ext>
            </a:extLst>
          </p:cNvPr>
          <p:cNvSpPr/>
          <p:nvPr/>
        </p:nvSpPr>
        <p:spPr>
          <a:xfrm>
            <a:off x="5867400" y="3949077"/>
            <a:ext cx="1951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Romain Serre</a:t>
            </a:r>
          </a:p>
          <a:p>
            <a:pPr algn="ctr"/>
            <a:r>
              <a:rPr lang="en-US" dirty="0"/>
              <a:t>heated bathroom</a:t>
            </a:r>
          </a:p>
        </p:txBody>
      </p:sp>
    </p:spTree>
    <p:extLst>
      <p:ext uri="{BB962C8B-B14F-4D97-AF65-F5344CB8AC3E}">
        <p14:creationId xmlns:p14="http://schemas.microsoft.com/office/powerpoint/2010/main" val="1315644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900" dirty="0"/>
              <a:t>$</a:t>
            </a:r>
            <a:r>
              <a:rPr lang="en-US" sz="2900" dirty="0" err="1"/>
              <a:t>Labconfig.VMs</a:t>
            </a:r>
            <a:r>
              <a:rPr lang="en-US" sz="2900" dirty="0"/>
              <a:t> (Shared) - (Hyper-V &amp; SAN simulation)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1B9B03-F6BD-483B-92FA-3FC06A9BF3DE}"/>
              </a:ext>
            </a:extLst>
          </p:cNvPr>
          <p:cNvSpPr/>
          <p:nvPr/>
        </p:nvSpPr>
        <p:spPr>
          <a:xfrm>
            <a:off x="467544" y="1047750"/>
            <a:ext cx="86002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..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4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%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"Shared"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;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LABConfig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+=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Configuration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'Shared'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ParentVHD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'Win2012R2Core_G2.vhdx'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; </a:t>
            </a:r>
            <a:r>
              <a:rPr lang="en-US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SSDNumber</a:t>
            </a: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; </a:t>
            </a:r>
            <a:r>
              <a:rPr lang="en-US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SSDSize</a:t>
            </a:r>
            <a:r>
              <a:rPr lang="en-US" dirty="0">
                <a:solidFill>
                  <a:srgbClr val="A9A9A9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0008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1GB</a:t>
            </a: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HDDNumber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4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HDDSize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4TB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MemoryStartupBytes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512MB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VMSet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'SharedLab1'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} }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24D0844-B1E9-4456-8361-1B65E3A984D3}"/>
              </a:ext>
            </a:extLst>
          </p:cNvPr>
          <p:cNvSpPr/>
          <p:nvPr/>
        </p:nvSpPr>
        <p:spPr>
          <a:xfrm rot="17669990">
            <a:off x="5700015" y="2069762"/>
            <a:ext cx="762000" cy="457200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9D3C8-5C54-4E04-867D-59478C0A35AC}"/>
              </a:ext>
            </a:extLst>
          </p:cNvPr>
          <p:cNvSpPr txBox="1"/>
          <p:nvPr/>
        </p:nvSpPr>
        <p:spPr>
          <a:xfrm>
            <a:off x="5257800" y="295275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Witness Disk</a:t>
            </a:r>
          </a:p>
        </p:txBody>
      </p:sp>
    </p:spTree>
    <p:extLst>
      <p:ext uri="{BB962C8B-B14F-4D97-AF65-F5344CB8AC3E}">
        <p14:creationId xmlns:p14="http://schemas.microsoft.com/office/powerpoint/2010/main" val="956175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900" dirty="0"/>
              <a:t>$</a:t>
            </a:r>
            <a:r>
              <a:rPr lang="en-US" sz="2900" dirty="0" err="1"/>
              <a:t>Labconfig.VMs</a:t>
            </a:r>
            <a:r>
              <a:rPr lang="en-US" sz="2900" dirty="0"/>
              <a:t> (Shared) - (Hyper-V &amp; SAN simulation)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1B9B03-F6BD-483B-92FA-3FC06A9BF3DE}"/>
              </a:ext>
            </a:extLst>
          </p:cNvPr>
          <p:cNvSpPr/>
          <p:nvPr/>
        </p:nvSpPr>
        <p:spPr>
          <a:xfrm>
            <a:off x="467544" y="1047750"/>
            <a:ext cx="860025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..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4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%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"Shared"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; 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LABConfig</a:t>
            </a:r>
            <a:r>
              <a:rPr lang="en-US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+=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@{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VMName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Configuration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'Shared'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ParentVHD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'Win2012R2Core_G2.vhdx'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   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SSDNumber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SSDSize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1GB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HDDNumber</a:t>
            </a: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9A9A9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4</a:t>
            </a: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 ; </a:t>
            </a:r>
            <a:r>
              <a:rPr lang="en-US" dirty="0" err="1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HDDSize</a:t>
            </a:r>
            <a:r>
              <a:rPr lang="en-US" dirty="0">
                <a:solidFill>
                  <a:srgbClr val="A9A9A9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4TB</a:t>
            </a:r>
            <a:r>
              <a:rPr lang="en-US" dirty="0">
                <a:solidFill>
                  <a:prstClr val="black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MemoryStartupBytes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00080"/>
                </a:solidFill>
                <a:latin typeface="Lucida Console" panose="020B0609040504020204" pitchFamily="49" charset="0"/>
              </a:rPr>
              <a:t>512MB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VMSet</a:t>
            </a:r>
            <a:r>
              <a:rPr lang="en-US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'SharedLab1'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} }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24D0844-B1E9-4456-8361-1B65E3A984D3}"/>
              </a:ext>
            </a:extLst>
          </p:cNvPr>
          <p:cNvSpPr/>
          <p:nvPr/>
        </p:nvSpPr>
        <p:spPr>
          <a:xfrm rot="13227711">
            <a:off x="4190616" y="2230924"/>
            <a:ext cx="762000" cy="457200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49D3C8-5C54-4E04-867D-59478C0A35AC}"/>
              </a:ext>
            </a:extLst>
          </p:cNvPr>
          <p:cNvSpPr txBox="1"/>
          <p:nvPr/>
        </p:nvSpPr>
        <p:spPr>
          <a:xfrm>
            <a:off x="4876800" y="261842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CSVs</a:t>
            </a:r>
          </a:p>
        </p:txBody>
      </p:sp>
    </p:spTree>
    <p:extLst>
      <p:ext uri="{BB962C8B-B14F-4D97-AF65-F5344CB8AC3E}">
        <p14:creationId xmlns:p14="http://schemas.microsoft.com/office/powerpoint/2010/main" val="129270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$</a:t>
            </a:r>
            <a:r>
              <a:rPr lang="en-US" sz="2900" dirty="0" err="1"/>
              <a:t>Labconfig.VMs</a:t>
            </a:r>
            <a:r>
              <a:rPr lang="en-US" sz="2900" dirty="0"/>
              <a:t> (Replica)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1B9B03-F6BD-483B-92FA-3FC06A9BF3DE}"/>
              </a:ext>
            </a:extLst>
          </p:cNvPr>
          <p:cNvSpPr/>
          <p:nvPr/>
        </p:nvSpPr>
        <p:spPr>
          <a:xfrm>
            <a:off x="467544" y="1047750"/>
            <a:ext cx="860025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800080"/>
                </a:solidFill>
                <a:latin typeface="Lucida Console" panose="020B0609040504020204" pitchFamily="49" charset="0"/>
              </a:rPr>
              <a:t>1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..</a:t>
            </a:r>
            <a:r>
              <a:rPr lang="en-US" sz="1100" dirty="0">
                <a:solidFill>
                  <a:srgbClr val="800080"/>
                </a:solidFill>
                <a:latin typeface="Lucida Console" panose="020B0609040504020204" pitchFamily="49" charset="0"/>
              </a:rPr>
              <a:t>2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%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1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"Replica"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1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LABConfig</a:t>
            </a:r>
            <a:r>
              <a:rPr lang="en-US" sz="11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+=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@{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VMName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1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Configuration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'Replica'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ParentVHD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'Win2019Core_G2.vhdx'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ReplicaHDDSize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00080"/>
                </a:solidFill>
                <a:latin typeface="Lucida Console" panose="020B0609040504020204" pitchFamily="49" charset="0"/>
              </a:rPr>
              <a:t>20GB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ReplicaLogSize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00080"/>
                </a:solidFill>
                <a:latin typeface="Lucida Console" panose="020B0609040504020204" pitchFamily="49" charset="0"/>
              </a:rPr>
              <a:t>10GB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MemoryStartupBytes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00080"/>
                </a:solidFill>
                <a:latin typeface="Lucida Console" panose="020B0609040504020204" pitchFamily="49" charset="0"/>
              </a:rPr>
              <a:t>2GB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VMSet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'ReplicaSet1'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AdditionalNetworks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$True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 }</a:t>
            </a:r>
          </a:p>
          <a:p>
            <a:endParaRPr lang="en-US" sz="1100" dirty="0">
              <a:solidFill>
                <a:srgbClr val="800080"/>
              </a:solidFill>
              <a:latin typeface="Lucida Console" panose="020B0609040504020204" pitchFamily="49" charset="0"/>
            </a:endParaRPr>
          </a:p>
          <a:p>
            <a:r>
              <a:rPr lang="en-US" sz="1100" dirty="0">
                <a:solidFill>
                  <a:srgbClr val="800080"/>
                </a:solidFill>
                <a:latin typeface="Lucida Console" panose="020B0609040504020204" pitchFamily="49" charset="0"/>
              </a:rPr>
              <a:t>3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..</a:t>
            </a:r>
            <a:r>
              <a:rPr lang="en-US" sz="1100" dirty="0">
                <a:solidFill>
                  <a:srgbClr val="800080"/>
                </a:solidFill>
                <a:latin typeface="Lucida Console" panose="020B0609040504020204" pitchFamily="49" charset="0"/>
              </a:rPr>
              <a:t>4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|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Lucida Console" panose="020B0609040504020204" pitchFamily="49" charset="0"/>
              </a:rPr>
              <a:t>%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{ 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1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"Replica"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1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LABConfig</a:t>
            </a:r>
            <a:r>
              <a:rPr lang="en-US" sz="11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+=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@{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VMName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11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VMNames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$_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Configuration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highlight>
                  <a:srgbClr val="FFFF00"/>
                </a:highlight>
                <a:latin typeface="Lucida Console" panose="020B0609040504020204" pitchFamily="49" charset="0"/>
              </a:rPr>
              <a:t>'Replica'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ParentVHD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'Win2019Core_G2.vhdx'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 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ReplicaHDDSize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00080"/>
                </a:solidFill>
                <a:latin typeface="Lucida Console" panose="020B0609040504020204" pitchFamily="49" charset="0"/>
              </a:rPr>
              <a:t>20GB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ReplicaLogSize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00080"/>
                </a:solidFill>
                <a:latin typeface="Lucida Console" panose="020B0609040504020204" pitchFamily="49" charset="0"/>
              </a:rPr>
              <a:t>10GB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MemoryStartupBytes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00080"/>
                </a:solidFill>
                <a:latin typeface="Lucida Console" panose="020B0609040504020204" pitchFamily="49" charset="0"/>
              </a:rPr>
              <a:t>2GB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VMSet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8B0000"/>
                </a:solidFill>
                <a:latin typeface="Lucida Console" panose="020B0609040504020204" pitchFamily="49" charset="0"/>
              </a:rPr>
              <a:t>'ReplicaSet2'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; </a:t>
            </a:r>
            <a:r>
              <a:rPr lang="en-US" sz="11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AdditionalNetworks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100" dirty="0">
                <a:solidFill>
                  <a:srgbClr val="FF4500"/>
                </a:solidFill>
                <a:latin typeface="Lucida Console" panose="020B0609040504020204" pitchFamily="49" charset="0"/>
              </a:rPr>
              <a:t>$True</a:t>
            </a:r>
            <a:r>
              <a:rPr lang="en-US" sz="1100" dirty="0">
                <a:solidFill>
                  <a:prstClr val="black"/>
                </a:solidFill>
                <a:latin typeface="Lucida Console" panose="020B0609040504020204" pitchFamily="49" charset="0"/>
              </a:rPr>
              <a:t>} 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D69A5-5789-4456-BB20-897FFBC49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47426"/>
            <a:ext cx="2464527" cy="26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0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7953D-FF3A-4213-AC4F-A9651650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5" cy="553653"/>
          </a:xfrm>
        </p:spPr>
        <p:txBody>
          <a:bodyPr/>
          <a:lstStyle/>
          <a:p>
            <a:r>
              <a:rPr lang="en-US" sz="2900" dirty="0" err="1"/>
              <a:t>LabConfig</a:t>
            </a:r>
            <a:r>
              <a:rPr lang="en-US" sz="2900" dirty="0"/>
              <a:t>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C844C-BBC9-4C55-91AE-54F81E8D367A}"/>
              </a:ext>
            </a:extLst>
          </p:cNvPr>
          <p:cNvSpPr txBox="1"/>
          <p:nvPr/>
        </p:nvSpPr>
        <p:spPr>
          <a:xfrm>
            <a:off x="381000" y="1047750"/>
            <a:ext cx="8382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need to figure out your </a:t>
            </a:r>
            <a:r>
              <a:rPr lang="en-US" dirty="0" err="1"/>
              <a:t>LabConfig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Examples are inside labconfig.ps1, just copy lines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Every scenario has </a:t>
            </a:r>
            <a:r>
              <a:rPr lang="en-US" sz="1600" dirty="0" err="1"/>
              <a:t>LabConfig</a:t>
            </a:r>
            <a:r>
              <a:rPr lang="en-US" sz="1600" dirty="0"/>
              <a:t> where you can get inspiration from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dirty="0"/>
              <a:t>Should be simple enough (</a:t>
            </a:r>
            <a:r>
              <a:rPr lang="en-US" sz="1600" dirty="0" err="1"/>
              <a:t>Hashtable</a:t>
            </a:r>
            <a:r>
              <a:rPr lang="en-US" sz="1600" dirty="0"/>
              <a:t> vs XML vs JSON)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If you have ideas on how to improve, let me know!</a:t>
            </a:r>
          </a:p>
        </p:txBody>
      </p:sp>
    </p:spTree>
    <p:extLst>
      <p:ext uri="{BB962C8B-B14F-4D97-AF65-F5344CB8AC3E}">
        <p14:creationId xmlns:p14="http://schemas.microsoft.com/office/powerpoint/2010/main" val="836852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43125"/>
            <a:ext cx="8208145" cy="857250"/>
          </a:xfrm>
        </p:spPr>
        <p:txBody>
          <a:bodyPr/>
          <a:lstStyle/>
          <a:p>
            <a:pPr algn="ctr"/>
            <a:r>
              <a:rPr lang="en-US" sz="2900" dirty="0" err="1"/>
              <a:t>WSLab</a:t>
            </a:r>
            <a:r>
              <a:rPr lang="en-US" sz="2900" dirty="0"/>
              <a:t> &amp; SCVMM</a:t>
            </a:r>
            <a:endParaRPr lang="en-CH" sz="2900" dirty="0"/>
          </a:p>
        </p:txBody>
      </p:sp>
    </p:spTree>
    <p:extLst>
      <p:ext uri="{BB962C8B-B14F-4D97-AF65-F5344CB8AC3E}">
        <p14:creationId xmlns:p14="http://schemas.microsoft.com/office/powerpoint/2010/main" val="869972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F450-3FF8-4BDE-A6A2-8471ECC5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Advanced – create lab with SCVMM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E08E2-7BF6-44F2-B6FD-EAB6CAE5EFBE}"/>
              </a:ext>
            </a:extLst>
          </p:cNvPr>
          <p:cNvSpPr txBox="1"/>
          <p:nvPr/>
        </p:nvSpPr>
        <p:spPr>
          <a:xfrm>
            <a:off x="173182" y="8191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this before 2_CreateParentDisks.ps1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Folders needs to be populated with ADK, </a:t>
            </a:r>
            <a:r>
              <a:rPr lang="en-US" dirty="0" err="1"/>
              <a:t>ADKWinPE</a:t>
            </a:r>
            <a:r>
              <a:rPr lang="en-US" dirty="0"/>
              <a:t>, SCVMM and SQL (UR is 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just copy </a:t>
            </a:r>
            <a:r>
              <a:rPr lang="en-US" dirty="0" err="1"/>
              <a:t>tools.vhdx</a:t>
            </a:r>
            <a:r>
              <a:rPr lang="en-US" dirty="0"/>
              <a:t> with these folders </a:t>
            </a:r>
            <a:r>
              <a:rPr lang="en-US" dirty="0" err="1"/>
              <a:t>aready</a:t>
            </a:r>
            <a:r>
              <a:rPr lang="en-US" dirty="0"/>
              <a:t> populated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LabConfig</a:t>
            </a:r>
            <a:r>
              <a:rPr lang="en-US" dirty="0"/>
              <a:t> add </a:t>
            </a:r>
            <a:r>
              <a:rPr lang="en-US" dirty="0" err="1"/>
              <a:t>InstallSCVMM</a:t>
            </a:r>
            <a:r>
              <a:rPr lang="en-US" dirty="0"/>
              <a:t>='Yes'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46BCDFA-9327-4730-A229-C3204E3E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64" y="2343150"/>
            <a:ext cx="6010304" cy="26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42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43125"/>
            <a:ext cx="8208145" cy="857250"/>
          </a:xfrm>
        </p:spPr>
        <p:txBody>
          <a:bodyPr/>
          <a:lstStyle/>
          <a:p>
            <a:pPr algn="ctr"/>
            <a:r>
              <a:rPr lang="en-US" sz="2900" dirty="0"/>
              <a:t>Demo – SCVMM</a:t>
            </a:r>
            <a:endParaRPr lang="en-CH" sz="2900" dirty="0"/>
          </a:p>
        </p:txBody>
      </p:sp>
    </p:spTree>
    <p:extLst>
      <p:ext uri="{BB962C8B-B14F-4D97-AF65-F5344CB8AC3E}">
        <p14:creationId xmlns:p14="http://schemas.microsoft.com/office/powerpoint/2010/main" val="2219330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F450-3FF8-4BDE-A6A2-8471ECC5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Wrap-up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E08E2-7BF6-44F2-B6FD-EAB6CAE5EFBE}"/>
              </a:ext>
            </a:extLst>
          </p:cNvPr>
          <p:cNvSpPr txBox="1"/>
          <p:nvPr/>
        </p:nvSpPr>
        <p:spPr>
          <a:xfrm>
            <a:off x="173182" y="8191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smart – use on your laptop!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for training deliveries – License is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hardware? – No problem. </a:t>
            </a:r>
            <a:r>
              <a:rPr lang="en-US" dirty="0" err="1"/>
              <a:t>WSLab</a:t>
            </a:r>
            <a:r>
              <a:rPr lang="en-US" dirty="0"/>
              <a:t> runs on Azure too!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Tomorrow: Session about Scenarios – don’t miss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A8BC8-2B8C-412A-B916-E8B74C30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514350"/>
            <a:ext cx="1143000" cy="1793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A5C15-A348-4DB2-A696-20585A53B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54" y="2379072"/>
            <a:ext cx="3721523" cy="27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0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Thank you Sponsors!</a:t>
            </a:r>
            <a:endParaRPr lang="en-CH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FF30C3-72D7-472F-8227-416ED0E6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095680"/>
            <a:ext cx="1410444" cy="245364"/>
          </a:xfrm>
          <a:prstGeom prst="rect">
            <a:avLst/>
          </a:prstGeom>
        </p:spPr>
      </p:pic>
      <p:pic>
        <p:nvPicPr>
          <p:cNvPr id="6" name="Picture 5" descr="A picture containing food, drawing, mug&#10;&#10;Description automatically generated">
            <a:extLst>
              <a:ext uri="{FF2B5EF4-FFF2-40B4-BE49-F238E27FC236}">
                <a16:creationId xmlns:a16="http://schemas.microsoft.com/office/drawing/2014/main" id="{4AF2BEFD-BEA2-48FB-A373-3EFD8E8B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22" y="1427543"/>
            <a:ext cx="2667000" cy="487040"/>
          </a:xfrm>
          <a:prstGeom prst="rect">
            <a:avLst/>
          </a:prstGeom>
        </p:spPr>
      </p:pic>
      <p:pic>
        <p:nvPicPr>
          <p:cNvPr id="9" name="Picture 8" descr="A picture containing drawing, player&#10;&#10;Description automatically generated">
            <a:extLst>
              <a:ext uri="{FF2B5EF4-FFF2-40B4-BE49-F238E27FC236}">
                <a16:creationId xmlns:a16="http://schemas.microsoft.com/office/drawing/2014/main" id="{E2ACFFA4-1EF0-40CA-BD99-D73886138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312" y="1121016"/>
            <a:ext cx="3113856" cy="111096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1D45B19-0535-4D4F-9E92-719A87D22E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28" b="35003"/>
          <a:stretch/>
        </p:blipFill>
        <p:spPr>
          <a:xfrm>
            <a:off x="4953000" y="2404923"/>
            <a:ext cx="1410444" cy="24863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942AC2-6A1F-4965-B908-E0CACAA9C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450" y="2989906"/>
            <a:ext cx="1371599" cy="456914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E89E7D2-2314-482E-8371-EC0C72EA8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7224" y="2949881"/>
            <a:ext cx="1752600" cy="536963"/>
          </a:xfrm>
          <a:prstGeom prst="rect">
            <a:avLst/>
          </a:prstGeom>
        </p:spPr>
      </p:pic>
      <p:pic>
        <p:nvPicPr>
          <p:cNvPr id="18" name="Picture 1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0FC2DE0-FC75-409C-9CB4-540E89487A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7173"/>
          <a:stretch/>
        </p:blipFill>
        <p:spPr>
          <a:xfrm>
            <a:off x="5239122" y="3862703"/>
            <a:ext cx="838199" cy="243559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D38F09-CA8C-4E0B-910C-C3777ECFE2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449" y="3775174"/>
            <a:ext cx="1371599" cy="396447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B82F59-AA92-4DB2-8855-D28C8C74D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7725" y="3875551"/>
            <a:ext cx="1371598" cy="209604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E3F41E-562C-47C5-92C6-CFC4CC72E6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3092" b="21447"/>
          <a:stretch/>
        </p:blipFill>
        <p:spPr>
          <a:xfrm>
            <a:off x="6623690" y="3033771"/>
            <a:ext cx="1561354" cy="447399"/>
          </a:xfrm>
          <a:prstGeom prst="rect">
            <a:avLst/>
          </a:prstGeom>
        </p:spPr>
      </p:pic>
      <p:pic>
        <p:nvPicPr>
          <p:cNvPr id="26" name="Picture 2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D93B37EB-DF2C-49CC-9EB8-BBCA764764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404" y="2401296"/>
            <a:ext cx="1486645" cy="270424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5F65EC22-C3EB-4DCA-A585-7D8B4BBD24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2216605"/>
            <a:ext cx="1702336" cy="625270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69B95E-43B9-4BA8-9C29-D152AC35D61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3669"/>
          <a:stretch/>
        </p:blipFill>
        <p:spPr>
          <a:xfrm>
            <a:off x="3029081" y="2401296"/>
            <a:ext cx="1488887" cy="284123"/>
          </a:xfrm>
          <a:prstGeom prst="rect">
            <a:avLst/>
          </a:prstGeom>
        </p:spPr>
      </p:pic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489B71-FF0D-4FB8-99C2-BF9F1C49E77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013" t="28396" r="10714" b="28394"/>
          <a:stretch/>
        </p:blipFill>
        <p:spPr>
          <a:xfrm>
            <a:off x="6623690" y="3775174"/>
            <a:ext cx="1561355" cy="3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28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 err="1"/>
              <a:t>WSLab</a:t>
            </a:r>
            <a:endParaRPr lang="en-CH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267E6-93D4-41AD-9E12-6CD85B4AD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16" y="1122747"/>
            <a:ext cx="6324600" cy="35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7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 err="1"/>
              <a:t>WSLab</a:t>
            </a:r>
            <a:endParaRPr lang="en-CH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D2C26-3A53-4D00-809E-9431281DB186}"/>
              </a:ext>
            </a:extLst>
          </p:cNvPr>
          <p:cNvSpPr txBox="1"/>
          <p:nvPr/>
        </p:nvSpPr>
        <p:spPr>
          <a:xfrm>
            <a:off x="152400" y="10477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slides/scripts are already available under slides on GitHub!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http://aka.ms/wslab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http://aka.ms/wslab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CF7EE-7A25-49D9-AEF0-D6A75390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491537"/>
            <a:ext cx="6021958" cy="362747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D897BFB-1F50-41B6-B9BE-C63F5A25F9E0}"/>
              </a:ext>
            </a:extLst>
          </p:cNvPr>
          <p:cNvSpPr/>
          <p:nvPr/>
        </p:nvSpPr>
        <p:spPr>
          <a:xfrm rot="10800000">
            <a:off x="3175795" y="4071258"/>
            <a:ext cx="577056" cy="28183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 err="1"/>
              <a:t>WSLab</a:t>
            </a:r>
            <a:r>
              <a:rPr lang="en-US" sz="2900" dirty="0"/>
              <a:t> principles</a:t>
            </a:r>
            <a:endParaRPr lang="en-CH" sz="2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47149-D4C5-44D4-8C8B-30687957795B}"/>
              </a:ext>
            </a:extLst>
          </p:cNvPr>
          <p:cNvSpPr txBox="1"/>
          <p:nvPr/>
        </p:nvSpPr>
        <p:spPr>
          <a:xfrm>
            <a:off x="152400" y="1047750"/>
            <a:ext cx="891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disks are differencing (parent is in </a:t>
            </a:r>
            <a:r>
              <a:rPr lang="en-US" dirty="0" err="1"/>
              <a:t>ParentDisks</a:t>
            </a:r>
            <a:r>
              <a:rPr lang="en-US" dirty="0"/>
              <a:t> 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dirty="0"/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DC is just imported. All changes go to diff disk (checkpoint)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dirty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 is 3 scripts (</a:t>
            </a:r>
            <a:r>
              <a:rPr lang="en-US" dirty="0" err="1"/>
              <a:t>LabConfig</a:t>
            </a:r>
            <a:r>
              <a:rPr lang="en-US" dirty="0"/>
              <a:t>, Deploy, Cleanup)</a:t>
            </a:r>
          </a:p>
        </p:txBody>
      </p:sp>
    </p:spTree>
    <p:extLst>
      <p:ext uri="{BB962C8B-B14F-4D97-AF65-F5344CB8AC3E}">
        <p14:creationId xmlns:p14="http://schemas.microsoft.com/office/powerpoint/2010/main" val="284731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 err="1"/>
              <a:t>WSLab</a:t>
            </a:r>
            <a:r>
              <a:rPr lang="en-US" sz="2900" dirty="0"/>
              <a:t> principles</a:t>
            </a:r>
            <a:endParaRPr lang="en-CH" sz="2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47149-D4C5-44D4-8C8B-30687957795B}"/>
              </a:ext>
            </a:extLst>
          </p:cNvPr>
          <p:cNvSpPr txBox="1"/>
          <p:nvPr/>
        </p:nvSpPr>
        <p:spPr>
          <a:xfrm>
            <a:off x="152400" y="1047750"/>
            <a:ext cx="8915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Around 20 GB before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Around 30 GB with 4 S2D servers running</a:t>
            </a:r>
          </a:p>
          <a:p>
            <a:endParaRPr lang="en-US" dirty="0"/>
          </a:p>
          <a:p>
            <a:r>
              <a:rPr lang="en-US" sz="2400" dirty="0"/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is ~5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dirty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Right-click, run with PowerShell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EE654-BF31-4D26-B9A5-9BD7EA2E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066" y="514350"/>
            <a:ext cx="1728787" cy="2290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D2D18-6AA1-40CF-9A9C-0CEF7855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328862"/>
            <a:ext cx="333816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7664F-AB76-48CE-9D07-9EE0FC9C8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760" y="3667020"/>
            <a:ext cx="2362200" cy="111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43125"/>
            <a:ext cx="8208145" cy="857250"/>
          </a:xfrm>
        </p:spPr>
        <p:txBody>
          <a:bodyPr/>
          <a:lstStyle/>
          <a:p>
            <a:pPr algn="ctr"/>
            <a:r>
              <a:rPr lang="en-US" sz="2900" dirty="0"/>
              <a:t>Demo – Working with scripts</a:t>
            </a:r>
            <a:endParaRPr lang="en-CH" sz="2900" dirty="0"/>
          </a:p>
        </p:txBody>
      </p:sp>
    </p:spTree>
    <p:extLst>
      <p:ext uri="{BB962C8B-B14F-4D97-AF65-F5344CB8AC3E}">
        <p14:creationId xmlns:p14="http://schemas.microsoft.com/office/powerpoint/2010/main" val="298591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First script – 1_Prereq.ps1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52400" y="10477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folder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Downloads DSC modules (required for DC hydration)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Downloads </a:t>
            </a:r>
            <a:r>
              <a:rPr lang="en-US" dirty="0" err="1"/>
              <a:t>vmfleet</a:t>
            </a:r>
            <a:r>
              <a:rPr lang="en-US" dirty="0"/>
              <a:t> and </a:t>
            </a:r>
            <a:r>
              <a:rPr lang="en-US" dirty="0" err="1"/>
              <a:t>diskspd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helper scripts (for SCVMM deployment, additional parent disks creation, …)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DC1F83-5EAB-4002-92B1-6B23F85E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43316"/>
            <a:ext cx="5181600" cy="28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3394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Aangepas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FFFFFF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LEU17 Template.potx" id="{3B0B329E-CA76-430A-9167-F806971318CA}" vid="{007706DA-817F-40FB-B9DF-9B7AEB0F8F8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1B43C7F1FDF5469430CE582B60C1D2" ma:contentTypeVersion="11" ma:contentTypeDescription="Create a new document." ma:contentTypeScope="" ma:versionID="b956d4f66c67572857eeb3a33b750944">
  <xsd:schema xmlns:xsd="http://www.w3.org/2001/XMLSchema" xmlns:xs="http://www.w3.org/2001/XMLSchema" xmlns:p="http://schemas.microsoft.com/office/2006/metadata/properties" xmlns:ns3="a4ad8b88-d6f6-40c4-998c-d1b8fd86e818" xmlns:ns4="17bbe3ef-1011-4cdd-9566-531f018b17ce" targetNamespace="http://schemas.microsoft.com/office/2006/metadata/properties" ma:root="true" ma:fieldsID="6ca2647297866053d876545c82bd7f73" ns3:_="" ns4:_="">
    <xsd:import namespace="a4ad8b88-d6f6-40c4-998c-d1b8fd86e818"/>
    <xsd:import namespace="17bbe3ef-1011-4cdd-9566-531f018b17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d8b88-d6f6-40c4-998c-d1b8fd86e81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be3ef-1011-4cdd-9566-531f018b1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F6BAE2A-3DA5-4EE8-819D-1C3E1939D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50DC28-80AC-4903-9C05-2A7F673B03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d8b88-d6f6-40c4-998c-d1b8fd86e818"/>
    <ds:schemaRef ds:uri="17bbe3ef-1011-4cdd-9566-531f018b1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1D9F81-828F-487E-B733-C40C548226D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ELEU17-Template</Template>
  <TotalTime>5990</TotalTime>
  <Words>1256</Words>
  <Application>Microsoft Office PowerPoint</Application>
  <PresentationFormat>On-screen Show (16:9)</PresentationFormat>
  <Paragraphs>147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Lucida Console</vt:lpstr>
      <vt:lpstr>Segoe UI</vt:lpstr>
      <vt:lpstr>Segoe UI Light</vt:lpstr>
      <vt:lpstr>Wingdings</vt:lpstr>
      <vt:lpstr>Master</vt:lpstr>
      <vt:lpstr>WSLab Datacenter Simulation - Scripts</vt:lpstr>
      <vt:lpstr>About me</vt:lpstr>
      <vt:lpstr>Typical Lab environments</vt:lpstr>
      <vt:lpstr>WSLab</vt:lpstr>
      <vt:lpstr>WSLab</vt:lpstr>
      <vt:lpstr>WSLab principles</vt:lpstr>
      <vt:lpstr>WSLab principles</vt:lpstr>
      <vt:lpstr>Demo – Working with scripts</vt:lpstr>
      <vt:lpstr>First script – 1_Prereq.ps1</vt:lpstr>
      <vt:lpstr>1_Prereq.ps1 tips</vt:lpstr>
      <vt:lpstr>Second script – 2_CreateParentDisks.ps1</vt:lpstr>
      <vt:lpstr>2_CreateParentDisks.ps1 - tips</vt:lpstr>
      <vt:lpstr>Third script – Deploy.ps1</vt:lpstr>
      <vt:lpstr>Deploy.ps1-tips</vt:lpstr>
      <vt:lpstr>LabConfig.ps1</vt:lpstr>
      <vt:lpstr>LabConfig.ps1</vt:lpstr>
      <vt:lpstr>LabConfig.ps1</vt:lpstr>
      <vt:lpstr>LabConfig.ps1</vt:lpstr>
      <vt:lpstr>LabConfig.ps1</vt:lpstr>
      <vt:lpstr>LabConfig.ps1</vt:lpstr>
      <vt:lpstr>LabConfig.ps1</vt:lpstr>
      <vt:lpstr>LabConfig.ps1</vt:lpstr>
      <vt:lpstr>LabConfig.ps1 Deep dive</vt:lpstr>
      <vt:lpstr>LabConfig.ps1 - Advanced</vt:lpstr>
      <vt:lpstr>LabConfig.ps1 - Advanced</vt:lpstr>
      <vt:lpstr>$Labconfig.VMs (simple)</vt:lpstr>
      <vt:lpstr>$Labconfig.VMs (simple) – cont.</vt:lpstr>
      <vt:lpstr>$Labconfig.VMs (S2D)</vt:lpstr>
      <vt:lpstr>$Labconfig.VMs (Shared) – (Shared Spaces)</vt:lpstr>
      <vt:lpstr>$Labconfig.VMs (Shared) - (Hyper-V &amp; SAN simulation)</vt:lpstr>
      <vt:lpstr>$Labconfig.VMs (Shared) - (Hyper-V &amp; SAN simulation)</vt:lpstr>
      <vt:lpstr>$Labconfig.VMs (Replica)</vt:lpstr>
      <vt:lpstr>LabConfig summary</vt:lpstr>
      <vt:lpstr>WSLab &amp; SCVMM</vt:lpstr>
      <vt:lpstr>Advanced – create lab with SCVMM</vt:lpstr>
      <vt:lpstr>Demo – SCVMM</vt:lpstr>
      <vt:lpstr>Wrap-up</vt:lpstr>
      <vt:lpstr>Thank you Sponsors!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Experts Live The Grand Opening!</dc:title>
  <dc:creator>Marcel Zehner</dc:creator>
  <cp:lastModifiedBy>Jaromir Kaspar</cp:lastModifiedBy>
  <cp:revision>264</cp:revision>
  <dcterms:created xsi:type="dcterms:W3CDTF">2017-07-24T12:46:23Z</dcterms:created>
  <dcterms:modified xsi:type="dcterms:W3CDTF">2019-11-18T09:48:42Z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0x010100A31B43C7F1FDF5469430CE582B60C1D2</vt:lpwstr>
  </property>
  <property fmtid="{D5CDD505-2E9C-101B-9397-08002B2CF9AE}" pid="3" name="MSIP_Label_9f328265-8bb7-423f-ab44-50a34f814574_Enabled">
    <vt:lpwstr>True</vt:lpwstr>
  </property>
  <property fmtid="{D5CDD505-2E9C-101B-9397-08002B2CF9AE}" pid="4" name="MSIP_Label_9f328265-8bb7-423f-ab44-50a34f814574_SiteId">
    <vt:lpwstr>91346c29-45b4-4420-9d08-1b5f793f88f9</vt:lpwstr>
  </property>
  <property fmtid="{D5CDD505-2E9C-101B-9397-08002B2CF9AE}" pid="5" name="MSIP_Label_9f328265-8bb7-423f-ab44-50a34f814574_Owner">
    <vt:lpwstr>marcel.zehner@itnetx.ch</vt:lpwstr>
  </property>
  <property fmtid="{D5CDD505-2E9C-101B-9397-08002B2CF9AE}" pid="6" name="MSIP_Label_9f328265-8bb7-423f-ab44-50a34f814574_SetDate">
    <vt:lpwstr>2018-10-11T13:23:17.9821285Z</vt:lpwstr>
  </property>
  <property fmtid="{D5CDD505-2E9C-101B-9397-08002B2CF9AE}" pid="7" name="MSIP_Label_9f328265-8bb7-423f-ab44-50a34f814574_Name">
    <vt:lpwstr>Public</vt:lpwstr>
  </property>
  <property fmtid="{D5CDD505-2E9C-101B-9397-08002B2CF9AE}" pid="8" name="MSIP_Label_9f328265-8bb7-423f-ab44-50a34f814574_Application">
    <vt:lpwstr>Microsoft Azure Information Protection</vt:lpwstr>
  </property>
  <property fmtid="{D5CDD505-2E9C-101B-9397-08002B2CF9AE}" pid="9" name="MSIP_Label_9f328265-8bb7-423f-ab44-50a34f814574_Extended_MSFT_Method">
    <vt:lpwstr>Automatic</vt:lpwstr>
  </property>
  <property fmtid="{D5CDD505-2E9C-101B-9397-08002B2CF9AE}" pid="10" name="Sensitivity">
    <vt:lpwstr>Public</vt:lpwstr>
  </property>
  <property fmtid="{D5CDD505-2E9C-101B-9397-08002B2CF9AE}" pid="11" name="Order">
    <vt:r8>80300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